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604" r:id="rId3"/>
    <p:sldId id="2605" r:id="rId4"/>
    <p:sldId id="2606" r:id="rId5"/>
    <p:sldId id="658" r:id="rId6"/>
    <p:sldId id="853" r:id="rId7"/>
    <p:sldId id="1374" r:id="rId8"/>
    <p:sldId id="963" r:id="rId9"/>
    <p:sldId id="397" r:id="rId10"/>
    <p:sldId id="2607" r:id="rId11"/>
    <p:sldId id="888" r:id="rId12"/>
    <p:sldId id="2603" r:id="rId13"/>
    <p:sldId id="454" r:id="rId14"/>
    <p:sldId id="1737" r:id="rId15"/>
    <p:sldId id="2608" r:id="rId16"/>
    <p:sldId id="2551" r:id="rId17"/>
    <p:sldId id="1926" r:id="rId18"/>
    <p:sldId id="1389" r:id="rId19"/>
    <p:sldId id="582" r:id="rId20"/>
    <p:sldId id="2609" r:id="rId21"/>
    <p:sldId id="459" r:id="rId23"/>
    <p:sldId id="1492" r:id="rId24"/>
    <p:sldId id="850" r:id="rId25"/>
    <p:sldId id="1911" r:id="rId26"/>
    <p:sldId id="2610" r:id="rId27"/>
    <p:sldId id="2611" r:id="rId28"/>
    <p:sldId id="2629" r:id="rId29"/>
    <p:sldId id="2630" r:id="rId30"/>
    <p:sldId id="2631" r:id="rId31"/>
    <p:sldId id="2632" r:id="rId32"/>
    <p:sldId id="2633" r:id="rId33"/>
    <p:sldId id="2634" r:id="rId34"/>
    <p:sldId id="263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6"/>
    <p:restoredTop sz="94646"/>
  </p:normalViewPr>
  <p:slideViewPr>
    <p:cSldViewPr snapToGrid="0">
      <p:cViewPr varScale="1">
        <p:scale>
          <a:sx n="79" d="100"/>
          <a:sy n="7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bg1"/>
            </a:solidFill>
            <a:ln w="38100">
              <a:solidFill>
                <a:schemeClr val="accent1">
                  <a:alpha val="70000"/>
                </a:schemeClr>
              </a:solidFill>
            </a:ln>
            <a:effectLst/>
          </c:spPr>
          <c:invertIfNegative val="0"/>
          <c:dPt>
            <c:idx val="0"/>
            <c:bubble3D val="0"/>
            <c:spPr>
              <a:solidFill>
                <a:schemeClr val="accent1"/>
              </a:solidFill>
              <a:ln w="3810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3810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3810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2"/>
              </a:solidFill>
              <a:ln w="38100"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1"/>
              </a:solidFill>
              <a:ln w="3810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2700" cap="rnd" cmpd="sng">
                <a:solidFill>
                  <a:schemeClr val="bg1">
                    <a:lumMod val="85000"/>
                  </a:schemeClr>
                </a:solidFill>
                <a:prstDash val="dash"/>
              </a:ln>
              <a:effectLst/>
            </c:spPr>
            <c:trendlineType val="poly"/>
            <c:order val="4"/>
            <c:dispRSqr val="0"/>
            <c:dispEq val="0"/>
          </c:trendline>
          <c:xVal>
            <c:numRef>
              <c:f>Sheet1!$A$2:$A$6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2</c:v>
                </c:pt>
                <c:pt idx="2">
                  <c:v>2</c:v>
                </c:pt>
                <c:pt idx="3">
                  <c:v>1.5</c:v>
                </c:pt>
                <c:pt idx="4">
                  <c:v>2.5</c:v>
                </c:pt>
              </c:numCache>
            </c:numRef>
          </c:yVal>
          <c:bubbleSize>
            <c:numRef>
              <c:f>Sheet1!$C$2:$C$6</c:f>
              <c:numCache>
                <c:formatCode>General</c:formatCode>
                <c:ptCount val="5"/>
                <c:pt idx="0">
                  <c:v>6</c:v>
                </c:pt>
                <c:pt idx="1">
                  <c:v>8</c:v>
                </c:pt>
                <c:pt idx="2">
                  <c:v>5</c:v>
                </c:pt>
                <c:pt idx="3">
                  <c:v>8</c:v>
                </c:pt>
                <c:pt idx="4">
                  <c:v>10</c:v>
                </c:pt>
              </c:numCache>
            </c:numRef>
          </c:bubbleSize>
          <c:bubble3D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100"/>
        <c:showNegBubbles val="0"/>
        <c:sizeRepresents val="area"/>
        <c:axId val="378381920"/>
        <c:axId val="378384664"/>
      </c:bubbleChart>
      <c:valAx>
        <c:axId val="378381920"/>
        <c:scaling>
          <c:orientation val="minMax"/>
        </c:scaling>
        <c:delete val="0"/>
        <c:axPos val="b"/>
        <c:majorGridlines>
          <c:spPr>
            <a:ln w="9525"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25400"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8384664"/>
        <c:crosses val="autoZero"/>
        <c:crossBetween val="midCat"/>
      </c:valAx>
      <c:valAx>
        <c:axId val="378384664"/>
        <c:scaling>
          <c:orientation val="minMax"/>
        </c:scaling>
        <c:delete val="0"/>
        <c:axPos val="l"/>
        <c:majorGridlines>
          <c:spPr>
            <a:ln w="9525"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25400"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838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solidFill>
            <a:schemeClr val="bg1">
              <a:lumMod val="50000"/>
            </a:schemeClr>
          </a:solidFill>
          <a:latin typeface="Lato" panose="020F0502020204030203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3855520"/>
        <c:axId val="593859832"/>
      </c:barChart>
      <c:catAx>
        <c:axId val="59385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593859832"/>
        <c:crosses val="autoZero"/>
        <c:auto val="1"/>
        <c:lblAlgn val="ctr"/>
        <c:lblOffset val="100"/>
        <c:noMultiLvlLbl val="0"/>
      </c:catAx>
      <c:valAx>
        <c:axId val="59385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59385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 pitchFamily="34" charset="0"/>
          <a:ea typeface="思源黑体 CN Regular" panose="020B0500000000000000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31750">
        <a:solidFill>
          <a:schemeClr val="phClr">
            <a:alpha val="7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noFill/>
      <a:ln w="31750">
        <a:solidFill>
          <a:schemeClr val="phClr">
            <a:alpha val="70000"/>
          </a:schemeClr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3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6AC3F-44B0-724B-8781-4C4461C63241}" type="datetimeFigureOut">
              <a:rPr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1B853-C8E5-574B-B8F8-9B45875D8437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B853-C8E5-574B-B8F8-9B45875D8437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8998766-6A9C-4F2F-8D78-A8B7F422C2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8998766-6A9C-4F2F-8D78-A8B7F422C2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8998766-6A9C-4F2F-8D78-A8B7F422C2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8998766-6A9C-4F2F-8D78-A8B7F422C2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8998766-6A9C-4F2F-8D78-A8B7F422C2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8998766-6A9C-4F2F-8D78-A8B7F422C2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8998766-6A9C-4F2F-8D78-A8B7F422C2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29905-4B36-486F-AF12-C094D2C99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8DB8-3766-430E-82D3-37239F26EC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4" Type="http://schemas.openxmlformats.org/officeDocument/2006/relationships/notesSlide" Target="../notesSlides/notesSlide3.xml"/><Relationship Id="rId33" Type="http://schemas.openxmlformats.org/officeDocument/2006/relationships/slideLayout" Target="../slideLayouts/slideLayout12.xml"/><Relationship Id="rId32" Type="http://schemas.openxmlformats.org/officeDocument/2006/relationships/tags" Target="../tags/tag38.xml"/><Relationship Id="rId31" Type="http://schemas.openxmlformats.org/officeDocument/2006/relationships/tags" Target="../tags/tag37.xml"/><Relationship Id="rId30" Type="http://schemas.openxmlformats.org/officeDocument/2006/relationships/tags" Target="../tags/tag36.xml"/><Relationship Id="rId3" Type="http://schemas.openxmlformats.org/officeDocument/2006/relationships/tags" Target="../tags/tag9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tags" Target="../tags/tag33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3" Type="http://schemas.openxmlformats.org/officeDocument/2006/relationships/image" Target="../media/image11.png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12.xml"/><Relationship Id="rId2" Type="http://schemas.openxmlformats.org/officeDocument/2006/relationships/tags" Target="../tags/tag5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8" Type="http://schemas.openxmlformats.org/officeDocument/2006/relationships/notesSlide" Target="../notesSlides/notesSlide7.xml"/><Relationship Id="rId37" Type="http://schemas.openxmlformats.org/officeDocument/2006/relationships/slideLayout" Target="../slideLayouts/slideLayout12.xml"/><Relationship Id="rId36" Type="http://schemas.openxmlformats.org/officeDocument/2006/relationships/tags" Target="../tags/tag127.xml"/><Relationship Id="rId35" Type="http://schemas.openxmlformats.org/officeDocument/2006/relationships/tags" Target="../tags/tag126.xml"/><Relationship Id="rId34" Type="http://schemas.openxmlformats.org/officeDocument/2006/relationships/tags" Target="../tags/tag125.xml"/><Relationship Id="rId33" Type="http://schemas.openxmlformats.org/officeDocument/2006/relationships/tags" Target="../tags/tag124.xml"/><Relationship Id="rId32" Type="http://schemas.openxmlformats.org/officeDocument/2006/relationships/tags" Target="../tags/tag123.xml"/><Relationship Id="rId31" Type="http://schemas.openxmlformats.org/officeDocument/2006/relationships/tags" Target="../tags/tag122.xml"/><Relationship Id="rId30" Type="http://schemas.openxmlformats.org/officeDocument/2006/relationships/tags" Target="../tags/tag121.xml"/><Relationship Id="rId3" Type="http://schemas.openxmlformats.org/officeDocument/2006/relationships/tags" Target="../tags/tag94.xml"/><Relationship Id="rId29" Type="http://schemas.openxmlformats.org/officeDocument/2006/relationships/tags" Target="../tags/tag120.xml"/><Relationship Id="rId28" Type="http://schemas.openxmlformats.org/officeDocument/2006/relationships/tags" Target="../tags/tag119.xml"/><Relationship Id="rId27" Type="http://schemas.openxmlformats.org/officeDocument/2006/relationships/tags" Target="../tags/tag118.xml"/><Relationship Id="rId26" Type="http://schemas.openxmlformats.org/officeDocument/2006/relationships/tags" Target="../tags/tag117.xml"/><Relationship Id="rId25" Type="http://schemas.openxmlformats.org/officeDocument/2006/relationships/tags" Target="../tags/tag116.xml"/><Relationship Id="rId24" Type="http://schemas.openxmlformats.org/officeDocument/2006/relationships/tags" Target="../tags/tag115.xml"/><Relationship Id="rId23" Type="http://schemas.openxmlformats.org/officeDocument/2006/relationships/tags" Target="../tags/tag114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tags" Target="../tags/tag93.xml"/><Relationship Id="rId19" Type="http://schemas.openxmlformats.org/officeDocument/2006/relationships/tags" Target="../tags/tag110.xml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image" Target="../media/image14.jpeg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2" Type="http://schemas.openxmlformats.org/officeDocument/2006/relationships/notesSlide" Target="../notesSlides/notesSlide8.xml"/><Relationship Id="rId31" Type="http://schemas.openxmlformats.org/officeDocument/2006/relationships/slideLayout" Target="../slideLayouts/slideLayout12.xml"/><Relationship Id="rId30" Type="http://schemas.openxmlformats.org/officeDocument/2006/relationships/tags" Target="../tags/tag156.xml"/><Relationship Id="rId3" Type="http://schemas.openxmlformats.org/officeDocument/2006/relationships/tags" Target="../tags/tag130.xml"/><Relationship Id="rId29" Type="http://schemas.openxmlformats.org/officeDocument/2006/relationships/tags" Target="../tags/tag155.xml"/><Relationship Id="rId28" Type="http://schemas.openxmlformats.org/officeDocument/2006/relationships/tags" Target="../tags/tag154.xml"/><Relationship Id="rId27" Type="http://schemas.openxmlformats.org/officeDocument/2006/relationships/tags" Target="../tags/tag153.xml"/><Relationship Id="rId26" Type="http://schemas.openxmlformats.org/officeDocument/2006/relationships/tags" Target="../tags/tag152.xml"/><Relationship Id="rId25" Type="http://schemas.openxmlformats.org/officeDocument/2006/relationships/tags" Target="../tags/tag151.xml"/><Relationship Id="rId24" Type="http://schemas.openxmlformats.org/officeDocument/2006/relationships/tags" Target="../tags/tag150.xml"/><Relationship Id="rId23" Type="http://schemas.openxmlformats.org/officeDocument/2006/relationships/tags" Target="../tags/tag149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tags" Target="../tags/tag129.xml"/><Relationship Id="rId19" Type="http://schemas.openxmlformats.org/officeDocument/2006/relationships/tags" Target="../tags/tag145.xml"/><Relationship Id="rId18" Type="http://schemas.openxmlformats.org/officeDocument/2006/relationships/tags" Target="../tags/tag144.xml"/><Relationship Id="rId17" Type="http://schemas.openxmlformats.org/officeDocument/2006/relationships/tags" Target="../tags/tag143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tags" Target="../tags/tag1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 rot="1689390">
            <a:off x="-4063607" y="454571"/>
            <a:ext cx="8942772" cy="3617152"/>
          </a:xfrm>
          <a:prstGeom prst="roundRect">
            <a:avLst>
              <a:gd name="adj" fmla="val 50000"/>
            </a:avLst>
          </a:prstGeom>
          <a:blipFill dpi="0" rotWithShape="0">
            <a:blip r:embed="rId1"/>
            <a:srcRect/>
            <a:stretch>
              <a:fillRect l="-3786" t="920" r="-3786" b="9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988920" y="-57981"/>
            <a:ext cx="7599622" cy="75996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636295" y="5970495"/>
            <a:ext cx="2237873" cy="22378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319084" y="4769931"/>
            <a:ext cx="3112168" cy="3112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692064" y="-1183105"/>
            <a:ext cx="2366209" cy="2366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47421" y="5706850"/>
            <a:ext cx="521628" cy="521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199147" y="1872916"/>
            <a:ext cx="3112168" cy="3112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311314" y="238378"/>
            <a:ext cx="690991" cy="690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3"/>
          <p:cNvSpPr/>
          <p:nvPr>
            <p:custDataLst>
              <p:tags r:id="rId2"/>
            </p:custDataLst>
          </p:nvPr>
        </p:nvSpPr>
        <p:spPr>
          <a:xfrm>
            <a:off x="5360754" y="2308228"/>
            <a:ext cx="558182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思源黑体" panose="020B0500000000000000" pitchFamily="34" charset="-122"/>
              </a:rPr>
              <a:t>商务项目汇报</a:t>
            </a:r>
            <a:endParaRPr lang="en-US" altLang="zh-CN" sz="66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0" name="PA-文本框 6"/>
          <p:cNvSpPr txBox="1"/>
          <p:nvPr>
            <p:custDataLst>
              <p:tags r:id="rId3"/>
            </p:custDataLst>
          </p:nvPr>
        </p:nvSpPr>
        <p:spPr>
          <a:xfrm>
            <a:off x="5375168" y="3416224"/>
            <a:ext cx="5581826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POWERPOINT TEMPLATE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2" name="PA-矩形 3"/>
          <p:cNvSpPr/>
          <p:nvPr>
            <p:custDataLst>
              <p:tags r:id="rId4"/>
            </p:custDataLst>
          </p:nvPr>
        </p:nvSpPr>
        <p:spPr>
          <a:xfrm>
            <a:off x="1417721" y="2921168"/>
            <a:ext cx="26750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思源黑体" panose="020B0500000000000000" pitchFamily="34" charset="-122"/>
              </a:rPr>
              <a:t>2020</a:t>
            </a:r>
            <a:endParaRPr lang="en-US" altLang="zh-CN" sz="6000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1"/>
          <p:cNvSpPr/>
          <p:nvPr/>
        </p:nvSpPr>
        <p:spPr>
          <a:xfrm>
            <a:off x="5360754" y="4306693"/>
            <a:ext cx="1942693" cy="4693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汇报人：千图网</a:t>
            </a:r>
            <a:endParaRPr kumimoji="0" lang="zh-CN" altLang="en-US" sz="1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pic>
        <p:nvPicPr>
          <p:cNvPr id="19" name="勇攀高峰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270735" y="454134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3" grpId="0" animBg="1"/>
      <p:bldP spid="4" grpId="0" animBg="1"/>
      <p:bldP spid="5" grpId="0" animBg="1"/>
      <p:bldP spid="6" grpId="0" animBg="1"/>
      <p:bldP spid="7" grpId="0" animBg="1"/>
      <p:bldP spid="2" grpId="0" animBg="1"/>
      <p:bldP spid="8" grpId="0" animBg="1"/>
      <p:bldP spid="9" grpId="0"/>
      <p:bldP spid="10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33" name="椭圆 32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39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" name="Group 3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GrpSpPr/>
          <p:nvPr/>
        </p:nvGrpSpPr>
        <p:grpSpPr>
          <a:xfrm>
            <a:off x="9056741" y="3429000"/>
            <a:ext cx="1938096" cy="457200"/>
            <a:chOff x="13585111" y="5681958"/>
            <a:chExt cx="2907144" cy="685800"/>
          </a:xfrm>
        </p:grpSpPr>
        <p:sp>
          <p:nvSpPr>
            <p:cNvPr id="3" name="Parallelogram 46"/>
            <p:cNvSpPr/>
            <p:nvPr/>
          </p:nvSpPr>
          <p:spPr>
            <a:xfrm>
              <a:off x="13585111" y="5681958"/>
              <a:ext cx="2907144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" name="TextBox 51"/>
            <p:cNvSpPr txBox="1"/>
            <p:nvPr/>
          </p:nvSpPr>
          <p:spPr>
            <a:xfrm>
              <a:off x="14398603" y="5763248"/>
              <a:ext cx="1280160" cy="5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5">
                  <a:solidFill>
                    <a:schemeClr val="bg1"/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2020</a:t>
              </a:r>
              <a:endParaRPr lang="en-US" altLang="zh-CN" sz="1865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5" name="Group 6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GrpSpPr/>
          <p:nvPr/>
        </p:nvGrpSpPr>
        <p:grpSpPr>
          <a:xfrm>
            <a:off x="7062103" y="3429000"/>
            <a:ext cx="1938096" cy="457200"/>
            <a:chOff x="10593155" y="5681958"/>
            <a:chExt cx="2907144" cy="685800"/>
          </a:xfrm>
        </p:grpSpPr>
        <p:sp>
          <p:nvSpPr>
            <p:cNvPr id="6" name="Parallelogram 45"/>
            <p:cNvSpPr/>
            <p:nvPr/>
          </p:nvSpPr>
          <p:spPr>
            <a:xfrm>
              <a:off x="10593155" y="5681958"/>
              <a:ext cx="2907144" cy="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7" name="TextBox 50"/>
            <p:cNvSpPr txBox="1"/>
            <p:nvPr/>
          </p:nvSpPr>
          <p:spPr>
            <a:xfrm>
              <a:off x="11406649" y="5763248"/>
              <a:ext cx="1280160" cy="5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5">
                  <a:solidFill>
                    <a:schemeClr val="bg1"/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2018</a:t>
              </a:r>
              <a:endParaRPr lang="en-US" altLang="zh-CN" sz="1865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8" name="Group 9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GrpSpPr/>
          <p:nvPr/>
        </p:nvGrpSpPr>
        <p:grpSpPr>
          <a:xfrm>
            <a:off x="5067466" y="3429000"/>
            <a:ext cx="1938096" cy="457200"/>
            <a:chOff x="7601199" y="5681958"/>
            <a:chExt cx="2907144" cy="685800"/>
          </a:xfrm>
        </p:grpSpPr>
        <p:sp>
          <p:nvSpPr>
            <p:cNvPr id="9" name="Parallelogram 44"/>
            <p:cNvSpPr/>
            <p:nvPr/>
          </p:nvSpPr>
          <p:spPr>
            <a:xfrm>
              <a:off x="7601199" y="5681958"/>
              <a:ext cx="2907144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0" name="TextBox 49"/>
            <p:cNvSpPr txBox="1"/>
            <p:nvPr/>
          </p:nvSpPr>
          <p:spPr>
            <a:xfrm>
              <a:off x="8414693" y="5763248"/>
              <a:ext cx="1280160" cy="5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5">
                  <a:solidFill>
                    <a:schemeClr val="bg1"/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2016</a:t>
              </a:r>
              <a:endParaRPr lang="en-US" altLang="zh-CN" sz="1865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11" name="Group 13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GrpSpPr/>
          <p:nvPr/>
        </p:nvGrpSpPr>
        <p:grpSpPr>
          <a:xfrm>
            <a:off x="3072828" y="3429000"/>
            <a:ext cx="1938096" cy="457200"/>
            <a:chOff x="4609242" y="5681958"/>
            <a:chExt cx="2907144" cy="685800"/>
          </a:xfrm>
        </p:grpSpPr>
        <p:sp>
          <p:nvSpPr>
            <p:cNvPr id="12" name="Parallelogram 43"/>
            <p:cNvSpPr/>
            <p:nvPr/>
          </p:nvSpPr>
          <p:spPr>
            <a:xfrm>
              <a:off x="4609242" y="5681958"/>
              <a:ext cx="2907144" cy="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TextBox 48"/>
            <p:cNvSpPr txBox="1"/>
            <p:nvPr/>
          </p:nvSpPr>
          <p:spPr>
            <a:xfrm>
              <a:off x="5422736" y="5763248"/>
              <a:ext cx="1280160" cy="5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5">
                  <a:solidFill>
                    <a:schemeClr val="bg1"/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2015</a:t>
              </a:r>
              <a:endParaRPr lang="en-US" altLang="zh-CN" sz="1865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14" name="Group 16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GrpSpPr/>
          <p:nvPr/>
        </p:nvGrpSpPr>
        <p:grpSpPr>
          <a:xfrm>
            <a:off x="1078191" y="3429000"/>
            <a:ext cx="1938096" cy="457200"/>
            <a:chOff x="1617286" y="5681958"/>
            <a:chExt cx="2907144" cy="685800"/>
          </a:xfrm>
        </p:grpSpPr>
        <p:sp>
          <p:nvSpPr>
            <p:cNvPr id="15" name="Parallelogram 42"/>
            <p:cNvSpPr/>
            <p:nvPr/>
          </p:nvSpPr>
          <p:spPr>
            <a:xfrm>
              <a:off x="1617286" y="5681958"/>
              <a:ext cx="2907144" cy="685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2430778" y="5763248"/>
              <a:ext cx="1280160" cy="56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5">
                  <a:solidFill>
                    <a:schemeClr val="bg1"/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2014</a:t>
              </a:r>
              <a:endParaRPr lang="en-US" altLang="zh-CN" sz="1865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cxnSp>
        <p:nvCxnSpPr>
          <p:cNvPr id="17" name="Straight Connector 52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CxnSpPr/>
          <p:nvPr/>
        </p:nvCxnSpPr>
        <p:spPr>
          <a:xfrm flipV="1">
            <a:off x="2047239" y="2782887"/>
            <a:ext cx="0" cy="540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53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CxnSpPr/>
          <p:nvPr/>
        </p:nvCxnSpPr>
        <p:spPr>
          <a:xfrm flipV="1">
            <a:off x="6096000" y="2782887"/>
            <a:ext cx="0" cy="540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4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CxnSpPr/>
          <p:nvPr/>
        </p:nvCxnSpPr>
        <p:spPr>
          <a:xfrm flipV="1">
            <a:off x="10025789" y="2782887"/>
            <a:ext cx="0" cy="540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5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CxnSpPr/>
          <p:nvPr/>
        </p:nvCxnSpPr>
        <p:spPr>
          <a:xfrm flipV="1">
            <a:off x="4041876" y="3976687"/>
            <a:ext cx="0" cy="540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6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CxnSpPr/>
          <p:nvPr/>
        </p:nvCxnSpPr>
        <p:spPr>
          <a:xfrm flipV="1">
            <a:off x="8031151" y="3976687"/>
            <a:ext cx="0" cy="540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9"/>
          <p:cNvSpPr/>
          <p:nvPr/>
        </p:nvSpPr>
        <p:spPr>
          <a:xfrm>
            <a:off x="830003" y="1684241"/>
            <a:ext cx="2505864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3" name="Rectangle 30"/>
          <p:cNvSpPr/>
          <p:nvPr/>
        </p:nvSpPr>
        <p:spPr>
          <a:xfrm>
            <a:off x="1269863" y="1261853"/>
            <a:ext cx="162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4" name="Rectangle 29"/>
          <p:cNvSpPr/>
          <p:nvPr/>
        </p:nvSpPr>
        <p:spPr>
          <a:xfrm>
            <a:off x="4843068" y="1684241"/>
            <a:ext cx="2505864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5" name="Rectangle 30"/>
          <p:cNvSpPr/>
          <p:nvPr/>
        </p:nvSpPr>
        <p:spPr>
          <a:xfrm>
            <a:off x="5282928" y="1261853"/>
            <a:ext cx="162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6" name="Rectangle 29"/>
          <p:cNvSpPr/>
          <p:nvPr/>
        </p:nvSpPr>
        <p:spPr>
          <a:xfrm>
            <a:off x="8772857" y="1684241"/>
            <a:ext cx="2505864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7" name="Rectangle 30"/>
          <p:cNvSpPr/>
          <p:nvPr/>
        </p:nvSpPr>
        <p:spPr>
          <a:xfrm>
            <a:off x="9212717" y="1261853"/>
            <a:ext cx="162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6778219" y="5111864"/>
            <a:ext cx="2505864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7218079" y="4689476"/>
            <a:ext cx="162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77064" y="5111864"/>
            <a:ext cx="2505864" cy="83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16924" y="4689476"/>
            <a:ext cx="162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26" name="椭圆 25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Picture Placeholder 3"/>
          <p:cNvSpPr txBox="1"/>
          <p:nvPr/>
        </p:nvSpPr>
        <p:spPr>
          <a:xfrm>
            <a:off x="126603" y="126735"/>
            <a:ext cx="5715001" cy="6604530"/>
          </a:xfrm>
          <a:custGeom>
            <a:avLst/>
            <a:gdLst>
              <a:gd name="connsiteX0" fmla="*/ 0 w 11430001"/>
              <a:gd name="connsiteY0" fmla="*/ 0 h 13209060"/>
              <a:gd name="connsiteX1" fmla="*/ 11430001 w 11430001"/>
              <a:gd name="connsiteY1" fmla="*/ 0 h 13209060"/>
              <a:gd name="connsiteX2" fmla="*/ 11430001 w 11430001"/>
              <a:gd name="connsiteY2" fmla="*/ 13209060 h 13209060"/>
              <a:gd name="connsiteX3" fmla="*/ 0 w 11430001"/>
              <a:gd name="connsiteY3" fmla="*/ 13209060 h 1320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1" h="13209060">
                <a:moveTo>
                  <a:pt x="0" y="0"/>
                </a:moveTo>
                <a:lnTo>
                  <a:pt x="11430001" y="0"/>
                </a:lnTo>
                <a:lnTo>
                  <a:pt x="11430001" y="13209060"/>
                </a:lnTo>
                <a:lnTo>
                  <a:pt x="0" y="13209060"/>
                </a:lnTo>
                <a:close/>
              </a:path>
            </a:pathLst>
          </a:custGeom>
          <a:blipFill>
            <a:blip r:embed="rId1"/>
            <a:stretch>
              <a:fillRect l="-37017" r="-37017"/>
            </a:stretch>
          </a:blipFill>
        </p:spPr>
      </p:sp>
      <p:sp>
        <p:nvSpPr>
          <p:cNvPr id="4" name="Rounded Rectangle"/>
          <p:cNvSpPr/>
          <p:nvPr/>
        </p:nvSpPr>
        <p:spPr>
          <a:xfrm>
            <a:off x="6408982" y="4950095"/>
            <a:ext cx="2095501" cy="790377"/>
          </a:xfrm>
          <a:prstGeom prst="roundRect">
            <a:avLst>
              <a:gd name="adj" fmla="val 6427"/>
            </a:avLst>
          </a:prstGeom>
          <a:solidFill>
            <a:srgbClr val="DEDFE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30%"/>
          <p:cNvSpPr txBox="1"/>
          <p:nvPr/>
        </p:nvSpPr>
        <p:spPr>
          <a:xfrm>
            <a:off x="7976384" y="5215108"/>
            <a:ext cx="378310" cy="2436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wrap="none" lIns="25400" tIns="25400" rIns="25400" bIns="25400">
            <a:spAutoFit/>
          </a:bodyPr>
          <a:lstStyle>
            <a:lvl1pPr algn="r">
              <a:defRPr sz="2500" b="0">
                <a:solidFill>
                  <a:srgbClr val="F7F9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sz="125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30%</a:t>
            </a:r>
            <a:endParaRPr sz="1250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Rounded Rectangle"/>
          <p:cNvSpPr/>
          <p:nvPr/>
        </p:nvSpPr>
        <p:spPr>
          <a:xfrm>
            <a:off x="8694982" y="4950095"/>
            <a:ext cx="2095501" cy="790377"/>
          </a:xfrm>
          <a:prstGeom prst="roundRect">
            <a:avLst>
              <a:gd name="adj" fmla="val 6427"/>
            </a:avLst>
          </a:prstGeom>
          <a:solidFill>
            <a:srgbClr val="DEDFE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90%"/>
          <p:cNvSpPr txBox="1"/>
          <p:nvPr/>
        </p:nvSpPr>
        <p:spPr>
          <a:xfrm>
            <a:off x="10262384" y="5215108"/>
            <a:ext cx="378310" cy="24365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wrap="none" lIns="25400" tIns="25400" rIns="25400" bIns="25400">
            <a:spAutoFit/>
          </a:bodyPr>
          <a:lstStyle>
            <a:lvl1pPr algn="r">
              <a:defRPr sz="2500" b="0">
                <a:solidFill>
                  <a:srgbClr val="F7F9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sz="125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90%</a:t>
            </a:r>
            <a:endParaRPr sz="125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Rounded Rectangle"/>
          <p:cNvSpPr/>
          <p:nvPr/>
        </p:nvSpPr>
        <p:spPr>
          <a:xfrm>
            <a:off x="6408982" y="3969218"/>
            <a:ext cx="2095501" cy="790377"/>
          </a:xfrm>
          <a:prstGeom prst="roundRect">
            <a:avLst>
              <a:gd name="adj" fmla="val 6427"/>
            </a:avLst>
          </a:prstGeom>
          <a:solidFill>
            <a:srgbClr val="DEDFE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80%"/>
          <p:cNvSpPr txBox="1"/>
          <p:nvPr/>
        </p:nvSpPr>
        <p:spPr>
          <a:xfrm>
            <a:off x="7976384" y="4234231"/>
            <a:ext cx="378310" cy="24365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wrap="none" lIns="25400" tIns="25400" rIns="25400" bIns="25400">
            <a:spAutoFit/>
          </a:bodyPr>
          <a:lstStyle>
            <a:lvl1pPr algn="r">
              <a:defRPr sz="2500" b="0">
                <a:solidFill>
                  <a:srgbClr val="F7F9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sz="125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80%</a:t>
            </a:r>
            <a:endParaRPr sz="125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3" name="Rounded Rectangle"/>
          <p:cNvSpPr/>
          <p:nvPr/>
        </p:nvSpPr>
        <p:spPr>
          <a:xfrm>
            <a:off x="8694982" y="3969218"/>
            <a:ext cx="2095501" cy="790377"/>
          </a:xfrm>
          <a:prstGeom prst="roundRect">
            <a:avLst>
              <a:gd name="adj" fmla="val 6427"/>
            </a:avLst>
          </a:prstGeom>
          <a:solidFill>
            <a:srgbClr val="DEDFE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5" name="30%"/>
          <p:cNvSpPr txBox="1"/>
          <p:nvPr/>
        </p:nvSpPr>
        <p:spPr>
          <a:xfrm>
            <a:off x="10262384" y="4234231"/>
            <a:ext cx="378310" cy="2436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wrap="none" lIns="25400" tIns="25400" rIns="25400" bIns="25400">
            <a:spAutoFit/>
          </a:bodyPr>
          <a:lstStyle>
            <a:lvl1pPr algn="r">
              <a:defRPr sz="2500" b="0">
                <a:solidFill>
                  <a:srgbClr val="F7F9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sz="125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30%</a:t>
            </a:r>
            <a:endParaRPr sz="125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8" name="Rectangle"/>
          <p:cNvSpPr/>
          <p:nvPr/>
        </p:nvSpPr>
        <p:spPr>
          <a:xfrm>
            <a:off x="6542848" y="1216867"/>
            <a:ext cx="254001" cy="317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TextBox 7"/>
          <p:cNvSpPr txBox="1"/>
          <p:nvPr/>
        </p:nvSpPr>
        <p:spPr>
          <a:xfrm>
            <a:off x="6408982" y="15136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添加页面标题内容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0" name="Rectangle 30"/>
          <p:cNvSpPr/>
          <p:nvPr/>
        </p:nvSpPr>
        <p:spPr>
          <a:xfrm>
            <a:off x="6535982" y="419581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1" name="Rectangle 30"/>
          <p:cNvSpPr/>
          <p:nvPr/>
        </p:nvSpPr>
        <p:spPr>
          <a:xfrm>
            <a:off x="6535982" y="517669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2" name="Rectangle 30"/>
          <p:cNvSpPr/>
          <p:nvPr/>
        </p:nvSpPr>
        <p:spPr>
          <a:xfrm>
            <a:off x="8932613" y="419581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3" name="Rectangle 30"/>
          <p:cNvSpPr/>
          <p:nvPr/>
        </p:nvSpPr>
        <p:spPr>
          <a:xfrm>
            <a:off x="8932613" y="517669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65892" y="2399679"/>
            <a:ext cx="4274802" cy="10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单击此处添加文字阐述添加简短问题说明文字，单击此处添加文字阐述添加简短问题说明文字。单击此处添加文字阐述添加简短问题说明文字，单击此处添加文字阐述添加简短问题说明文字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14" name="椭圆 13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Google Shape;44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81221" y="571489"/>
            <a:ext cx="3904678" cy="82031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2;p30"/>
          <p:cNvSpPr/>
          <p:nvPr/>
        </p:nvSpPr>
        <p:spPr>
          <a:xfrm>
            <a:off x="1255593" y="1678671"/>
            <a:ext cx="3357351" cy="5349146"/>
          </a:xfrm>
          <a:custGeom>
            <a:avLst/>
            <a:gdLst/>
            <a:ahLst/>
            <a:cxnLst/>
            <a:rect l="l" t="t" r="r" b="b"/>
            <a:pathLst>
              <a:path w="3357351" h="5349146" extrusionOk="0">
                <a:moveTo>
                  <a:pt x="0" y="0"/>
                </a:moveTo>
                <a:lnTo>
                  <a:pt x="3357351" y="0"/>
                </a:lnTo>
                <a:lnTo>
                  <a:pt x="3357351" y="5349146"/>
                </a:lnTo>
                <a:lnTo>
                  <a:pt x="0" y="5349146"/>
                </a:lnTo>
                <a:close/>
              </a:path>
            </a:pathLst>
          </a:custGeom>
          <a:blipFill>
            <a:blip r:embed="rId2"/>
            <a:stretch>
              <a:fillRect l="-70225" r="-70225"/>
            </a:stretch>
          </a:blipFill>
          <a:ln w="12700" cap="flat" cmpd="sng">
            <a:solidFill>
              <a:srgbClr val="256C8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243;p30"/>
          <p:cNvSpPr/>
          <p:nvPr/>
        </p:nvSpPr>
        <p:spPr>
          <a:xfrm>
            <a:off x="6182278" y="2922961"/>
            <a:ext cx="396000" cy="396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244;p30"/>
          <p:cNvSpPr/>
          <p:nvPr/>
        </p:nvSpPr>
        <p:spPr>
          <a:xfrm>
            <a:off x="6182278" y="4091277"/>
            <a:ext cx="396000" cy="396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247;p30"/>
          <p:cNvSpPr/>
          <p:nvPr/>
        </p:nvSpPr>
        <p:spPr>
          <a:xfrm>
            <a:off x="6182278" y="5259593"/>
            <a:ext cx="396000" cy="396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1407274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在这添加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Google Shape;86;p19"/>
          <p:cNvSpPr txBox="1"/>
          <p:nvPr/>
        </p:nvSpPr>
        <p:spPr>
          <a:xfrm>
            <a:off x="6096000" y="1006386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bg1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0" name="Rectangle 29"/>
          <p:cNvSpPr/>
          <p:nvPr/>
        </p:nvSpPr>
        <p:spPr>
          <a:xfrm>
            <a:off x="6731431" y="2831811"/>
            <a:ext cx="3631824" cy="57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1" name="Rectangle 29"/>
          <p:cNvSpPr/>
          <p:nvPr/>
        </p:nvSpPr>
        <p:spPr>
          <a:xfrm>
            <a:off x="6731431" y="4000127"/>
            <a:ext cx="3631824" cy="57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6731431" y="5161576"/>
            <a:ext cx="3631824" cy="57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21" name="椭圆 20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Shape 215"/>
          <p:cNvSpPr/>
          <p:nvPr/>
        </p:nvSpPr>
        <p:spPr>
          <a:xfrm>
            <a:off x="6400799" y="691979"/>
            <a:ext cx="5791201" cy="54740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" name="Picture Placeholder 3"/>
          <p:cNvSpPr txBox="1"/>
          <p:nvPr/>
        </p:nvSpPr>
        <p:spPr>
          <a:xfrm>
            <a:off x="6904472" y="1087137"/>
            <a:ext cx="1473410" cy="4683710"/>
          </a:xfrm>
          <a:custGeom>
            <a:avLst/>
            <a:gdLst>
              <a:gd name="connsiteX0" fmla="*/ 0 w 2290762"/>
              <a:gd name="connsiteY0" fmla="*/ 0 h 1655918"/>
              <a:gd name="connsiteX1" fmla="*/ 2290762 w 2290762"/>
              <a:gd name="connsiteY1" fmla="*/ 0 h 1655918"/>
              <a:gd name="connsiteX2" fmla="*/ 2290762 w 2290762"/>
              <a:gd name="connsiteY2" fmla="*/ 1655918 h 1655918"/>
              <a:gd name="connsiteX3" fmla="*/ 0 w 2290762"/>
              <a:gd name="connsiteY3" fmla="*/ 1655918 h 165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762" h="1655918">
                <a:moveTo>
                  <a:pt x="0" y="0"/>
                </a:moveTo>
                <a:lnTo>
                  <a:pt x="2290762" y="0"/>
                </a:lnTo>
                <a:lnTo>
                  <a:pt x="2290762" y="1655918"/>
                </a:lnTo>
                <a:lnTo>
                  <a:pt x="0" y="1655918"/>
                </a:lnTo>
                <a:close/>
              </a:path>
            </a:pathLst>
          </a:custGeom>
          <a:blipFill>
            <a:blip r:embed="rId1"/>
            <a:stretch>
              <a:fillRect l="-186180" r="-186180"/>
            </a:stretch>
          </a:blipFill>
        </p:spPr>
      </p:sp>
      <p:sp>
        <p:nvSpPr>
          <p:cNvPr id="4" name="TextBox 13"/>
          <p:cNvSpPr txBox="1"/>
          <p:nvPr/>
        </p:nvSpPr>
        <p:spPr>
          <a:xfrm>
            <a:off x="8881555" y="1518628"/>
            <a:ext cx="266630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“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Sed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ut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unde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omnis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iste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natus</a:t>
            </a:r>
            <a:endParaRPr lang="en-US" sz="1000" b="1" i="1" spc="1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ts val="1500"/>
              </a:lnSpc>
            </a:pP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error sit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laka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voluptatem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ipsa</a:t>
            </a:r>
            <a:endParaRPr lang="en-US" sz="1000" b="1" i="1" spc="1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ts val="1500"/>
              </a:lnSpc>
            </a:pP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quae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ab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illo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”</a:t>
            </a:r>
            <a:endParaRPr lang="en-US" sz="1000" b="1" i="1" spc="1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8904414" y="3054670"/>
            <a:ext cx="266630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“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Sed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ut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unde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omnis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iste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natus</a:t>
            </a:r>
            <a:endParaRPr lang="en-US" sz="1000" b="1" i="1" spc="1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ts val="1500"/>
              </a:lnSpc>
            </a:pP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error sit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voluptatem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lahu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ipsa</a:t>
            </a:r>
            <a:endParaRPr lang="en-US" sz="1000" b="1" i="1" spc="1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ts val="1500"/>
              </a:lnSpc>
            </a:pP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quae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ab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illo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”</a:t>
            </a:r>
            <a:endParaRPr lang="en-US" sz="1000" b="1" i="1" spc="1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8904414" y="4636842"/>
            <a:ext cx="266630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“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Sed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ut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unde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optiomnis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iste</a:t>
            </a:r>
            <a:endParaRPr lang="en-US" sz="1000" b="1" i="1" spc="1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ts val="1500"/>
              </a:lnSpc>
            </a:pP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natus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error sit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voluptatem</a:t>
            </a:r>
            <a:endParaRPr lang="en-US" sz="1000" b="1" i="1" spc="1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ts val="1500"/>
              </a:lnSpc>
            </a:pP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ipsa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quae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ab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lang="en-US" sz="1000" b="1" i="1" spc="100" dirty="0" err="1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illo</a:t>
            </a:r>
            <a:r>
              <a:rPr lang="en-US" sz="1000" b="1" i="1" spc="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”</a:t>
            </a:r>
            <a:endParaRPr lang="en-US" sz="1000" b="1" i="1" spc="1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Shape 231"/>
          <p:cNvSpPr/>
          <p:nvPr/>
        </p:nvSpPr>
        <p:spPr>
          <a:xfrm>
            <a:off x="8980516" y="2686744"/>
            <a:ext cx="2078487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8" name="Shape 231"/>
          <p:cNvSpPr/>
          <p:nvPr/>
        </p:nvSpPr>
        <p:spPr>
          <a:xfrm>
            <a:off x="9009756" y="4231388"/>
            <a:ext cx="2078487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4" name="Rectangle 21"/>
          <p:cNvSpPr/>
          <p:nvPr/>
        </p:nvSpPr>
        <p:spPr>
          <a:xfrm>
            <a:off x="1201718" y="2647216"/>
            <a:ext cx="49291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5" name="Straight Connector 15"/>
          <p:cNvCxnSpPr/>
          <p:nvPr/>
        </p:nvCxnSpPr>
        <p:spPr>
          <a:xfrm flipV="1">
            <a:off x="1201718" y="5013301"/>
            <a:ext cx="304960" cy="484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7"/>
          <p:cNvSpPr txBox="1"/>
          <p:nvPr/>
        </p:nvSpPr>
        <p:spPr>
          <a:xfrm>
            <a:off x="1114604" y="179406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添加页面标题内容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Google Shape;86;p19"/>
          <p:cNvSpPr txBox="1"/>
          <p:nvPr/>
        </p:nvSpPr>
        <p:spPr>
          <a:xfrm>
            <a:off x="1114604" y="1359790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sp>
        <p:nvSpPr>
          <p:cNvPr id="18" name="TextBox 24"/>
          <p:cNvSpPr txBox="1"/>
          <p:nvPr/>
        </p:nvSpPr>
        <p:spPr>
          <a:xfrm>
            <a:off x="1101574" y="3018025"/>
            <a:ext cx="3730928" cy="167018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19" name="Rectangle 29"/>
          <p:cNvSpPr/>
          <p:nvPr/>
        </p:nvSpPr>
        <p:spPr>
          <a:xfrm>
            <a:off x="1742899" y="4968336"/>
            <a:ext cx="2839321" cy="574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885596" y="-1952397"/>
            <a:ext cx="8816499" cy="881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2"/>
          <p:cNvSpPr/>
          <p:nvPr/>
        </p:nvSpPr>
        <p:spPr>
          <a:xfrm rot="18883918">
            <a:off x="-111837" y="160798"/>
            <a:ext cx="5778134" cy="5452298"/>
          </a:xfrm>
          <a:custGeom>
            <a:avLst/>
            <a:gdLst>
              <a:gd name="connsiteX0" fmla="*/ 53331 w 5156888"/>
              <a:gd name="connsiteY0" fmla="*/ 4324350 h 4866085"/>
              <a:gd name="connsiteX1" fmla="*/ 2606031 w 5156888"/>
              <a:gd name="connsiteY1" fmla="*/ 0 h 4866085"/>
              <a:gd name="connsiteX2" fmla="*/ 5101581 w 5156888"/>
              <a:gd name="connsiteY2" fmla="*/ 4324350 h 4866085"/>
              <a:gd name="connsiteX3" fmla="*/ 53331 w 5156888"/>
              <a:gd name="connsiteY3" fmla="*/ 4324350 h 486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6888" h="4866085">
                <a:moveTo>
                  <a:pt x="53331" y="4324350"/>
                </a:moveTo>
                <a:cubicBezTo>
                  <a:pt x="-362594" y="3603625"/>
                  <a:pt x="1764656" y="0"/>
                  <a:pt x="2606031" y="0"/>
                </a:cubicBezTo>
                <a:cubicBezTo>
                  <a:pt x="3447406" y="0"/>
                  <a:pt x="5520681" y="3600450"/>
                  <a:pt x="5101581" y="4324350"/>
                </a:cubicBezTo>
                <a:cubicBezTo>
                  <a:pt x="4682481" y="5048250"/>
                  <a:pt x="469256" y="5045075"/>
                  <a:pt x="53331" y="43243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502020204030204"/>
              <a:ea typeface="思源黑体 CN Bold"/>
              <a:cs typeface="+mn-ea"/>
              <a:sym typeface="+mn-lt"/>
            </a:endParaRPr>
          </a:p>
        </p:txBody>
      </p:sp>
      <p:sp>
        <p:nvSpPr>
          <p:cNvPr id="3" name="任意多边形: 形状 12"/>
          <p:cNvSpPr/>
          <p:nvPr/>
        </p:nvSpPr>
        <p:spPr>
          <a:xfrm rot="17507217">
            <a:off x="942091" y="1361456"/>
            <a:ext cx="3881561" cy="3662676"/>
          </a:xfrm>
          <a:custGeom>
            <a:avLst/>
            <a:gdLst>
              <a:gd name="connsiteX0" fmla="*/ 53331 w 5156888"/>
              <a:gd name="connsiteY0" fmla="*/ 4324350 h 4866085"/>
              <a:gd name="connsiteX1" fmla="*/ 2606031 w 5156888"/>
              <a:gd name="connsiteY1" fmla="*/ 0 h 4866085"/>
              <a:gd name="connsiteX2" fmla="*/ 5101581 w 5156888"/>
              <a:gd name="connsiteY2" fmla="*/ 4324350 h 4866085"/>
              <a:gd name="connsiteX3" fmla="*/ 53331 w 5156888"/>
              <a:gd name="connsiteY3" fmla="*/ 4324350 h 486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6888" h="4866085">
                <a:moveTo>
                  <a:pt x="53331" y="4324350"/>
                </a:moveTo>
                <a:cubicBezTo>
                  <a:pt x="-362594" y="3603625"/>
                  <a:pt x="1764656" y="0"/>
                  <a:pt x="2606031" y="0"/>
                </a:cubicBezTo>
                <a:cubicBezTo>
                  <a:pt x="3447406" y="0"/>
                  <a:pt x="5520681" y="3600450"/>
                  <a:pt x="5101581" y="4324350"/>
                </a:cubicBezTo>
                <a:cubicBezTo>
                  <a:pt x="4682481" y="5048250"/>
                  <a:pt x="469256" y="5045075"/>
                  <a:pt x="53331" y="4324350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 l="-21306" t="1091" r="-21306" b="1091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502020204030204"/>
              <a:ea typeface="思源黑体 CN Bold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35746" y="2040355"/>
            <a:ext cx="265810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PART 03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35746" y="2914650"/>
            <a:ext cx="49439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数据汇报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47205" y="3973611"/>
            <a:ext cx="4433213" cy="107721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We have many PowerPoint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templates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 that has been specifically designed to help anyone that is stepping into the world of PowerPoint for the very first time.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36295" y="5970495"/>
            <a:ext cx="2237873" cy="22378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7421" y="5706850"/>
            <a:ext cx="521628" cy="521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11314" y="238378"/>
            <a:ext cx="690991" cy="690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9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39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39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39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6" grpId="0"/>
      <p:bldP spid="7" grpId="0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/>
          <p:nvPr/>
        </p:nvSpPr>
        <p:spPr bwMode="auto">
          <a:xfrm>
            <a:off x="8350841" y="0"/>
            <a:ext cx="3841159" cy="68792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Picture Placeholder 2"/>
          <p:cNvSpPr txBox="1"/>
          <p:nvPr/>
        </p:nvSpPr>
        <p:spPr>
          <a:xfrm>
            <a:off x="-1" y="0"/>
            <a:ext cx="4335207" cy="6857999"/>
          </a:xfrm>
          <a:prstGeom prst="rect">
            <a:avLst/>
          </a:prstGeom>
          <a:blipFill>
            <a:blip r:embed="rId1"/>
            <a:stretch>
              <a:fillRect l="-1994" r="-1994"/>
            </a:stretch>
          </a:blipFill>
        </p:spPr>
      </p:sp>
      <p:sp>
        <p:nvSpPr>
          <p:cNvPr id="17" name="Rectangle 29"/>
          <p:cNvSpPr/>
          <p:nvPr/>
        </p:nvSpPr>
        <p:spPr>
          <a:xfrm>
            <a:off x="9302187" y="1346500"/>
            <a:ext cx="2115344" cy="83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8" name="Rectangle 30"/>
          <p:cNvSpPr/>
          <p:nvPr/>
        </p:nvSpPr>
        <p:spPr>
          <a:xfrm>
            <a:off x="9302187" y="99568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9" name="Rectangle 29"/>
          <p:cNvSpPr/>
          <p:nvPr/>
        </p:nvSpPr>
        <p:spPr>
          <a:xfrm>
            <a:off x="9302187" y="3109201"/>
            <a:ext cx="2115344" cy="83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20" name="Rectangle 30"/>
          <p:cNvSpPr/>
          <p:nvPr/>
        </p:nvSpPr>
        <p:spPr>
          <a:xfrm>
            <a:off x="9302187" y="275839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22" name="Rectangle 29"/>
          <p:cNvSpPr/>
          <p:nvPr/>
        </p:nvSpPr>
        <p:spPr>
          <a:xfrm>
            <a:off x="9302187" y="4871902"/>
            <a:ext cx="2115344" cy="83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23" name="Rectangle 30"/>
          <p:cNvSpPr/>
          <p:nvPr/>
        </p:nvSpPr>
        <p:spPr>
          <a:xfrm>
            <a:off x="9302187" y="452109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24" name="Rectangle 18"/>
          <p:cNvSpPr/>
          <p:nvPr/>
        </p:nvSpPr>
        <p:spPr bwMode="auto">
          <a:xfrm>
            <a:off x="5111900" y="3278138"/>
            <a:ext cx="1855758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ID"/>
          </a:p>
        </p:txBody>
      </p:sp>
      <p:sp>
        <p:nvSpPr>
          <p:cNvPr id="25" name="TextBox 7"/>
          <p:cNvSpPr txBox="1"/>
          <p:nvPr/>
        </p:nvSpPr>
        <p:spPr>
          <a:xfrm>
            <a:off x="4929494" y="1816883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在这添加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6" name="Google Shape;86;p19"/>
          <p:cNvSpPr txBox="1"/>
          <p:nvPr/>
        </p:nvSpPr>
        <p:spPr>
          <a:xfrm>
            <a:off x="4929494" y="1415995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4973562" y="4009949"/>
            <a:ext cx="2757311" cy="161042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18" grpId="0"/>
      <p:bldP spid="19" grpId="0"/>
      <p:bldP spid="20" grpId="0"/>
      <p:bldP spid="22" grpId="0"/>
      <p:bldP spid="23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15" name="椭圆 14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1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aphicFrame>
        <p:nvGraphicFramePr>
          <p:cNvPr id="32" name="Chart 31"/>
          <p:cNvGraphicFramePr/>
          <p:nvPr/>
        </p:nvGraphicFramePr>
        <p:xfrm>
          <a:off x="744819" y="1852218"/>
          <a:ext cx="5199018" cy="353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3" name="Rectangle 32"/>
          <p:cNvSpPr/>
          <p:nvPr/>
        </p:nvSpPr>
        <p:spPr>
          <a:xfrm>
            <a:off x="11982450" y="5540562"/>
            <a:ext cx="209550" cy="1317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225"/>
          <p:cNvGrpSpPr>
            <a:grpSpLocks noChangeAspect="1"/>
          </p:cNvGrpSpPr>
          <p:nvPr/>
        </p:nvGrpSpPr>
        <p:grpSpPr bwMode="auto">
          <a:xfrm>
            <a:off x="6652387" y="2620020"/>
            <a:ext cx="253224" cy="234143"/>
            <a:chOff x="6375" y="3168"/>
            <a:chExt cx="637" cy="589"/>
          </a:xfrm>
          <a:solidFill>
            <a:schemeClr val="accent1"/>
          </a:solidFill>
        </p:grpSpPr>
        <p:sp>
          <p:nvSpPr>
            <p:cNvPr id="35" name="Freeform 1227"/>
            <p:cNvSpPr/>
            <p:nvPr/>
          </p:nvSpPr>
          <p:spPr bwMode="auto">
            <a:xfrm>
              <a:off x="6539" y="3693"/>
              <a:ext cx="308" cy="64"/>
            </a:xfrm>
            <a:custGeom>
              <a:avLst/>
              <a:gdLst>
                <a:gd name="T0" fmla="*/ 437 w 1847"/>
                <a:gd name="T1" fmla="*/ 0 h 389"/>
                <a:gd name="T2" fmla="*/ 1415 w 1847"/>
                <a:gd name="T3" fmla="*/ 0 h 389"/>
                <a:gd name="T4" fmla="*/ 1433 w 1847"/>
                <a:gd name="T5" fmla="*/ 23 h 389"/>
                <a:gd name="T6" fmla="*/ 1453 w 1847"/>
                <a:gd name="T7" fmla="*/ 45 h 389"/>
                <a:gd name="T8" fmla="*/ 1477 w 1847"/>
                <a:gd name="T9" fmla="*/ 67 h 389"/>
                <a:gd name="T10" fmla="*/ 1505 w 1847"/>
                <a:gd name="T11" fmla="*/ 88 h 389"/>
                <a:gd name="T12" fmla="*/ 1536 w 1847"/>
                <a:gd name="T13" fmla="*/ 108 h 389"/>
                <a:gd name="T14" fmla="*/ 1572 w 1847"/>
                <a:gd name="T15" fmla="*/ 125 h 389"/>
                <a:gd name="T16" fmla="*/ 1611 w 1847"/>
                <a:gd name="T17" fmla="*/ 142 h 389"/>
                <a:gd name="T18" fmla="*/ 1655 w 1847"/>
                <a:gd name="T19" fmla="*/ 156 h 389"/>
                <a:gd name="T20" fmla="*/ 1704 w 1847"/>
                <a:gd name="T21" fmla="*/ 167 h 389"/>
                <a:gd name="T22" fmla="*/ 1759 w 1847"/>
                <a:gd name="T23" fmla="*/ 176 h 389"/>
                <a:gd name="T24" fmla="*/ 1740 w 1847"/>
                <a:gd name="T25" fmla="*/ 176 h 389"/>
                <a:gd name="T26" fmla="*/ 1764 w 1847"/>
                <a:gd name="T27" fmla="*/ 179 h 389"/>
                <a:gd name="T28" fmla="*/ 1788 w 1847"/>
                <a:gd name="T29" fmla="*/ 187 h 389"/>
                <a:gd name="T30" fmla="*/ 1807 w 1847"/>
                <a:gd name="T31" fmla="*/ 200 h 389"/>
                <a:gd name="T32" fmla="*/ 1824 w 1847"/>
                <a:gd name="T33" fmla="*/ 216 h 389"/>
                <a:gd name="T34" fmla="*/ 1836 w 1847"/>
                <a:gd name="T35" fmla="*/ 236 h 389"/>
                <a:gd name="T36" fmla="*/ 1844 w 1847"/>
                <a:gd name="T37" fmla="*/ 258 h 389"/>
                <a:gd name="T38" fmla="*/ 1847 w 1847"/>
                <a:gd name="T39" fmla="*/ 282 h 389"/>
                <a:gd name="T40" fmla="*/ 1843 w 1847"/>
                <a:gd name="T41" fmla="*/ 306 h 389"/>
                <a:gd name="T42" fmla="*/ 1836 w 1847"/>
                <a:gd name="T43" fmla="*/ 328 h 389"/>
                <a:gd name="T44" fmla="*/ 1824 w 1847"/>
                <a:gd name="T45" fmla="*/ 348 h 389"/>
                <a:gd name="T46" fmla="*/ 1807 w 1847"/>
                <a:gd name="T47" fmla="*/ 366 h 389"/>
                <a:gd name="T48" fmla="*/ 1788 w 1847"/>
                <a:gd name="T49" fmla="*/ 377 h 389"/>
                <a:gd name="T50" fmla="*/ 1764 w 1847"/>
                <a:gd name="T51" fmla="*/ 385 h 389"/>
                <a:gd name="T52" fmla="*/ 1740 w 1847"/>
                <a:gd name="T53" fmla="*/ 389 h 389"/>
                <a:gd name="T54" fmla="*/ 106 w 1847"/>
                <a:gd name="T55" fmla="*/ 389 h 389"/>
                <a:gd name="T56" fmla="*/ 81 w 1847"/>
                <a:gd name="T57" fmla="*/ 385 h 389"/>
                <a:gd name="T58" fmla="*/ 59 w 1847"/>
                <a:gd name="T59" fmla="*/ 377 h 389"/>
                <a:gd name="T60" fmla="*/ 39 w 1847"/>
                <a:gd name="T61" fmla="*/ 366 h 389"/>
                <a:gd name="T62" fmla="*/ 23 w 1847"/>
                <a:gd name="T63" fmla="*/ 349 h 389"/>
                <a:gd name="T64" fmla="*/ 10 w 1847"/>
                <a:gd name="T65" fmla="*/ 330 h 389"/>
                <a:gd name="T66" fmla="*/ 2 w 1847"/>
                <a:gd name="T67" fmla="*/ 306 h 389"/>
                <a:gd name="T68" fmla="*/ 0 w 1847"/>
                <a:gd name="T69" fmla="*/ 282 h 389"/>
                <a:gd name="T70" fmla="*/ 2 w 1847"/>
                <a:gd name="T71" fmla="*/ 258 h 389"/>
                <a:gd name="T72" fmla="*/ 10 w 1847"/>
                <a:gd name="T73" fmla="*/ 236 h 389"/>
                <a:gd name="T74" fmla="*/ 23 w 1847"/>
                <a:gd name="T75" fmla="*/ 216 h 389"/>
                <a:gd name="T76" fmla="*/ 39 w 1847"/>
                <a:gd name="T77" fmla="*/ 200 h 389"/>
                <a:gd name="T78" fmla="*/ 59 w 1847"/>
                <a:gd name="T79" fmla="*/ 187 h 389"/>
                <a:gd name="T80" fmla="*/ 81 w 1847"/>
                <a:gd name="T81" fmla="*/ 179 h 389"/>
                <a:gd name="T82" fmla="*/ 106 w 1847"/>
                <a:gd name="T83" fmla="*/ 176 h 389"/>
                <a:gd name="T84" fmla="*/ 94 w 1847"/>
                <a:gd name="T85" fmla="*/ 176 h 389"/>
                <a:gd name="T86" fmla="*/ 148 w 1847"/>
                <a:gd name="T87" fmla="*/ 167 h 389"/>
                <a:gd name="T88" fmla="*/ 197 w 1847"/>
                <a:gd name="T89" fmla="*/ 156 h 389"/>
                <a:gd name="T90" fmla="*/ 241 w 1847"/>
                <a:gd name="T91" fmla="*/ 142 h 389"/>
                <a:gd name="T92" fmla="*/ 281 w 1847"/>
                <a:gd name="T93" fmla="*/ 125 h 389"/>
                <a:gd name="T94" fmla="*/ 317 w 1847"/>
                <a:gd name="T95" fmla="*/ 108 h 389"/>
                <a:gd name="T96" fmla="*/ 348 w 1847"/>
                <a:gd name="T97" fmla="*/ 88 h 389"/>
                <a:gd name="T98" fmla="*/ 376 w 1847"/>
                <a:gd name="T99" fmla="*/ 67 h 389"/>
                <a:gd name="T100" fmla="*/ 399 w 1847"/>
                <a:gd name="T101" fmla="*/ 45 h 389"/>
                <a:gd name="T102" fmla="*/ 420 w 1847"/>
                <a:gd name="T103" fmla="*/ 23 h 389"/>
                <a:gd name="T104" fmla="*/ 437 w 1847"/>
                <a:gd name="T10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389">
                  <a:moveTo>
                    <a:pt x="437" y="0"/>
                  </a:moveTo>
                  <a:lnTo>
                    <a:pt x="1415" y="0"/>
                  </a:lnTo>
                  <a:lnTo>
                    <a:pt x="1433" y="23"/>
                  </a:lnTo>
                  <a:lnTo>
                    <a:pt x="1453" y="45"/>
                  </a:lnTo>
                  <a:lnTo>
                    <a:pt x="1477" y="67"/>
                  </a:lnTo>
                  <a:lnTo>
                    <a:pt x="1505" y="88"/>
                  </a:lnTo>
                  <a:lnTo>
                    <a:pt x="1536" y="108"/>
                  </a:lnTo>
                  <a:lnTo>
                    <a:pt x="1572" y="125"/>
                  </a:lnTo>
                  <a:lnTo>
                    <a:pt x="1611" y="142"/>
                  </a:lnTo>
                  <a:lnTo>
                    <a:pt x="1655" y="156"/>
                  </a:lnTo>
                  <a:lnTo>
                    <a:pt x="1704" y="167"/>
                  </a:lnTo>
                  <a:lnTo>
                    <a:pt x="1759" y="176"/>
                  </a:lnTo>
                  <a:lnTo>
                    <a:pt x="1740" y="176"/>
                  </a:lnTo>
                  <a:lnTo>
                    <a:pt x="1764" y="179"/>
                  </a:lnTo>
                  <a:lnTo>
                    <a:pt x="1788" y="187"/>
                  </a:lnTo>
                  <a:lnTo>
                    <a:pt x="1807" y="200"/>
                  </a:lnTo>
                  <a:lnTo>
                    <a:pt x="1824" y="216"/>
                  </a:lnTo>
                  <a:lnTo>
                    <a:pt x="1836" y="236"/>
                  </a:lnTo>
                  <a:lnTo>
                    <a:pt x="1844" y="258"/>
                  </a:lnTo>
                  <a:lnTo>
                    <a:pt x="1847" y="282"/>
                  </a:lnTo>
                  <a:lnTo>
                    <a:pt x="1843" y="306"/>
                  </a:lnTo>
                  <a:lnTo>
                    <a:pt x="1836" y="328"/>
                  </a:lnTo>
                  <a:lnTo>
                    <a:pt x="1824" y="348"/>
                  </a:lnTo>
                  <a:lnTo>
                    <a:pt x="1807" y="366"/>
                  </a:lnTo>
                  <a:lnTo>
                    <a:pt x="1788" y="377"/>
                  </a:lnTo>
                  <a:lnTo>
                    <a:pt x="1764" y="385"/>
                  </a:lnTo>
                  <a:lnTo>
                    <a:pt x="1740" y="389"/>
                  </a:lnTo>
                  <a:lnTo>
                    <a:pt x="106" y="389"/>
                  </a:lnTo>
                  <a:lnTo>
                    <a:pt x="81" y="385"/>
                  </a:lnTo>
                  <a:lnTo>
                    <a:pt x="59" y="377"/>
                  </a:lnTo>
                  <a:lnTo>
                    <a:pt x="39" y="366"/>
                  </a:lnTo>
                  <a:lnTo>
                    <a:pt x="23" y="349"/>
                  </a:lnTo>
                  <a:lnTo>
                    <a:pt x="10" y="330"/>
                  </a:lnTo>
                  <a:lnTo>
                    <a:pt x="2" y="306"/>
                  </a:lnTo>
                  <a:lnTo>
                    <a:pt x="0" y="282"/>
                  </a:lnTo>
                  <a:lnTo>
                    <a:pt x="2" y="258"/>
                  </a:lnTo>
                  <a:lnTo>
                    <a:pt x="10" y="236"/>
                  </a:lnTo>
                  <a:lnTo>
                    <a:pt x="23" y="216"/>
                  </a:lnTo>
                  <a:lnTo>
                    <a:pt x="39" y="200"/>
                  </a:lnTo>
                  <a:lnTo>
                    <a:pt x="59" y="187"/>
                  </a:lnTo>
                  <a:lnTo>
                    <a:pt x="81" y="179"/>
                  </a:lnTo>
                  <a:lnTo>
                    <a:pt x="106" y="176"/>
                  </a:lnTo>
                  <a:lnTo>
                    <a:pt x="94" y="176"/>
                  </a:lnTo>
                  <a:lnTo>
                    <a:pt x="148" y="167"/>
                  </a:lnTo>
                  <a:lnTo>
                    <a:pt x="197" y="156"/>
                  </a:lnTo>
                  <a:lnTo>
                    <a:pt x="241" y="142"/>
                  </a:lnTo>
                  <a:lnTo>
                    <a:pt x="281" y="125"/>
                  </a:lnTo>
                  <a:lnTo>
                    <a:pt x="317" y="108"/>
                  </a:lnTo>
                  <a:lnTo>
                    <a:pt x="348" y="88"/>
                  </a:lnTo>
                  <a:lnTo>
                    <a:pt x="376" y="67"/>
                  </a:lnTo>
                  <a:lnTo>
                    <a:pt x="399" y="45"/>
                  </a:lnTo>
                  <a:lnTo>
                    <a:pt x="420" y="23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/>
            </a:p>
          </p:txBody>
        </p:sp>
        <p:sp>
          <p:nvSpPr>
            <p:cNvPr id="36" name="Freeform 1228"/>
            <p:cNvSpPr>
              <a:spLocks noEditPoints="1"/>
            </p:cNvSpPr>
            <p:nvPr/>
          </p:nvSpPr>
          <p:spPr bwMode="auto">
            <a:xfrm>
              <a:off x="6375" y="3168"/>
              <a:ext cx="637" cy="495"/>
            </a:xfrm>
            <a:custGeom>
              <a:avLst/>
              <a:gdLst>
                <a:gd name="T0" fmla="*/ 1732 w 3825"/>
                <a:gd name="T1" fmla="*/ 2606 h 2974"/>
                <a:gd name="T2" fmla="*/ 1702 w 3825"/>
                <a:gd name="T3" fmla="*/ 2628 h 2974"/>
                <a:gd name="T4" fmla="*/ 1689 w 3825"/>
                <a:gd name="T5" fmla="*/ 2664 h 2974"/>
                <a:gd name="T6" fmla="*/ 1692 w 3825"/>
                <a:gd name="T7" fmla="*/ 2726 h 2974"/>
                <a:gd name="T8" fmla="*/ 1714 w 3825"/>
                <a:gd name="T9" fmla="*/ 2756 h 2974"/>
                <a:gd name="T10" fmla="*/ 1750 w 3825"/>
                <a:gd name="T11" fmla="*/ 2769 h 2974"/>
                <a:gd name="T12" fmla="*/ 2093 w 3825"/>
                <a:gd name="T13" fmla="*/ 2765 h 2974"/>
                <a:gd name="T14" fmla="*/ 2123 w 3825"/>
                <a:gd name="T15" fmla="*/ 2743 h 2974"/>
                <a:gd name="T16" fmla="*/ 2134 w 3825"/>
                <a:gd name="T17" fmla="*/ 2707 h 2974"/>
                <a:gd name="T18" fmla="*/ 2131 w 3825"/>
                <a:gd name="T19" fmla="*/ 2644 h 2974"/>
                <a:gd name="T20" fmla="*/ 2109 w 3825"/>
                <a:gd name="T21" fmla="*/ 2614 h 2974"/>
                <a:gd name="T22" fmla="*/ 2073 w 3825"/>
                <a:gd name="T23" fmla="*/ 2603 h 2974"/>
                <a:gd name="T24" fmla="*/ 278 w 3825"/>
                <a:gd name="T25" fmla="*/ 228 h 2974"/>
                <a:gd name="T26" fmla="*/ 249 w 3825"/>
                <a:gd name="T27" fmla="*/ 237 h 2974"/>
                <a:gd name="T28" fmla="*/ 232 w 3825"/>
                <a:gd name="T29" fmla="*/ 262 h 2974"/>
                <a:gd name="T30" fmla="*/ 229 w 3825"/>
                <a:gd name="T31" fmla="*/ 2328 h 2974"/>
                <a:gd name="T32" fmla="*/ 239 w 3825"/>
                <a:gd name="T33" fmla="*/ 2357 h 2974"/>
                <a:gd name="T34" fmla="*/ 262 w 3825"/>
                <a:gd name="T35" fmla="*/ 2374 h 2974"/>
                <a:gd name="T36" fmla="*/ 3546 w 3825"/>
                <a:gd name="T37" fmla="*/ 2377 h 2974"/>
                <a:gd name="T38" fmla="*/ 3575 w 3825"/>
                <a:gd name="T39" fmla="*/ 2367 h 2974"/>
                <a:gd name="T40" fmla="*/ 3593 w 3825"/>
                <a:gd name="T41" fmla="*/ 2344 h 2974"/>
                <a:gd name="T42" fmla="*/ 3595 w 3825"/>
                <a:gd name="T43" fmla="*/ 277 h 2974"/>
                <a:gd name="T44" fmla="*/ 3586 w 3825"/>
                <a:gd name="T45" fmla="*/ 249 h 2974"/>
                <a:gd name="T46" fmla="*/ 3561 w 3825"/>
                <a:gd name="T47" fmla="*/ 230 h 2974"/>
                <a:gd name="T48" fmla="*/ 278 w 3825"/>
                <a:gd name="T49" fmla="*/ 228 h 2974"/>
                <a:gd name="T50" fmla="*/ 3546 w 3825"/>
                <a:gd name="T51" fmla="*/ 0 h 2974"/>
                <a:gd name="T52" fmla="*/ 3634 w 3825"/>
                <a:gd name="T53" fmla="*/ 14 h 2974"/>
                <a:gd name="T54" fmla="*/ 3711 w 3825"/>
                <a:gd name="T55" fmla="*/ 53 h 2974"/>
                <a:gd name="T56" fmla="*/ 3771 w 3825"/>
                <a:gd name="T57" fmla="*/ 113 h 2974"/>
                <a:gd name="T58" fmla="*/ 3811 w 3825"/>
                <a:gd name="T59" fmla="*/ 190 h 2974"/>
                <a:gd name="T60" fmla="*/ 3825 w 3825"/>
                <a:gd name="T61" fmla="*/ 277 h 2974"/>
                <a:gd name="T62" fmla="*/ 3823 w 3825"/>
                <a:gd name="T63" fmla="*/ 2738 h 2974"/>
                <a:gd name="T64" fmla="*/ 3808 w 3825"/>
                <a:gd name="T65" fmla="*/ 2813 h 2974"/>
                <a:gd name="T66" fmla="*/ 3773 w 3825"/>
                <a:gd name="T67" fmla="*/ 2878 h 2974"/>
                <a:gd name="T68" fmla="*/ 3720 w 3825"/>
                <a:gd name="T69" fmla="*/ 2929 h 2974"/>
                <a:gd name="T70" fmla="*/ 3654 w 3825"/>
                <a:gd name="T71" fmla="*/ 2962 h 2974"/>
                <a:gd name="T72" fmla="*/ 3579 w 3825"/>
                <a:gd name="T73" fmla="*/ 2974 h 2974"/>
                <a:gd name="T74" fmla="*/ 206 w 3825"/>
                <a:gd name="T75" fmla="*/ 2970 h 2974"/>
                <a:gd name="T76" fmla="*/ 135 w 3825"/>
                <a:gd name="T77" fmla="*/ 2947 h 2974"/>
                <a:gd name="T78" fmla="*/ 74 w 3825"/>
                <a:gd name="T79" fmla="*/ 2906 h 2974"/>
                <a:gd name="T80" fmla="*/ 30 w 3825"/>
                <a:gd name="T81" fmla="*/ 2846 h 2974"/>
                <a:gd name="T82" fmla="*/ 5 w 3825"/>
                <a:gd name="T83" fmla="*/ 2777 h 2974"/>
                <a:gd name="T84" fmla="*/ 0 w 3825"/>
                <a:gd name="T85" fmla="*/ 277 h 2974"/>
                <a:gd name="T86" fmla="*/ 14 w 3825"/>
                <a:gd name="T87" fmla="*/ 190 h 2974"/>
                <a:gd name="T88" fmla="*/ 53 w 3825"/>
                <a:gd name="T89" fmla="*/ 113 h 2974"/>
                <a:gd name="T90" fmla="*/ 114 w 3825"/>
                <a:gd name="T91" fmla="*/ 53 h 2974"/>
                <a:gd name="T92" fmla="*/ 190 w 3825"/>
                <a:gd name="T93" fmla="*/ 14 h 2974"/>
                <a:gd name="T94" fmla="*/ 278 w 3825"/>
                <a:gd name="T95" fmla="*/ 0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25" h="2974">
                  <a:moveTo>
                    <a:pt x="1750" y="2603"/>
                  </a:moveTo>
                  <a:lnTo>
                    <a:pt x="1732" y="2606"/>
                  </a:lnTo>
                  <a:lnTo>
                    <a:pt x="1714" y="2614"/>
                  </a:lnTo>
                  <a:lnTo>
                    <a:pt x="1702" y="2628"/>
                  </a:lnTo>
                  <a:lnTo>
                    <a:pt x="1692" y="2644"/>
                  </a:lnTo>
                  <a:lnTo>
                    <a:pt x="1689" y="2664"/>
                  </a:lnTo>
                  <a:lnTo>
                    <a:pt x="1689" y="2707"/>
                  </a:lnTo>
                  <a:lnTo>
                    <a:pt x="1692" y="2726"/>
                  </a:lnTo>
                  <a:lnTo>
                    <a:pt x="1702" y="2743"/>
                  </a:lnTo>
                  <a:lnTo>
                    <a:pt x="1714" y="2756"/>
                  </a:lnTo>
                  <a:lnTo>
                    <a:pt x="1732" y="2765"/>
                  </a:lnTo>
                  <a:lnTo>
                    <a:pt x="1750" y="2769"/>
                  </a:lnTo>
                  <a:lnTo>
                    <a:pt x="2073" y="2769"/>
                  </a:lnTo>
                  <a:lnTo>
                    <a:pt x="2093" y="2765"/>
                  </a:lnTo>
                  <a:lnTo>
                    <a:pt x="2109" y="2756"/>
                  </a:lnTo>
                  <a:lnTo>
                    <a:pt x="2123" y="2743"/>
                  </a:lnTo>
                  <a:lnTo>
                    <a:pt x="2131" y="2726"/>
                  </a:lnTo>
                  <a:lnTo>
                    <a:pt x="2134" y="2707"/>
                  </a:lnTo>
                  <a:lnTo>
                    <a:pt x="2134" y="2664"/>
                  </a:lnTo>
                  <a:lnTo>
                    <a:pt x="2131" y="2644"/>
                  </a:lnTo>
                  <a:lnTo>
                    <a:pt x="2123" y="2628"/>
                  </a:lnTo>
                  <a:lnTo>
                    <a:pt x="2109" y="2614"/>
                  </a:lnTo>
                  <a:lnTo>
                    <a:pt x="2093" y="2606"/>
                  </a:lnTo>
                  <a:lnTo>
                    <a:pt x="2073" y="2603"/>
                  </a:lnTo>
                  <a:lnTo>
                    <a:pt x="1750" y="2603"/>
                  </a:lnTo>
                  <a:close/>
                  <a:moveTo>
                    <a:pt x="278" y="228"/>
                  </a:moveTo>
                  <a:lnTo>
                    <a:pt x="262" y="230"/>
                  </a:lnTo>
                  <a:lnTo>
                    <a:pt x="249" y="237"/>
                  </a:lnTo>
                  <a:lnTo>
                    <a:pt x="239" y="249"/>
                  </a:lnTo>
                  <a:lnTo>
                    <a:pt x="232" y="262"/>
                  </a:lnTo>
                  <a:lnTo>
                    <a:pt x="229" y="277"/>
                  </a:lnTo>
                  <a:lnTo>
                    <a:pt x="229" y="2328"/>
                  </a:lnTo>
                  <a:lnTo>
                    <a:pt x="232" y="2344"/>
                  </a:lnTo>
                  <a:lnTo>
                    <a:pt x="239" y="2357"/>
                  </a:lnTo>
                  <a:lnTo>
                    <a:pt x="249" y="2367"/>
                  </a:lnTo>
                  <a:lnTo>
                    <a:pt x="262" y="2374"/>
                  </a:lnTo>
                  <a:lnTo>
                    <a:pt x="278" y="2377"/>
                  </a:lnTo>
                  <a:lnTo>
                    <a:pt x="3546" y="2377"/>
                  </a:lnTo>
                  <a:lnTo>
                    <a:pt x="3562" y="2374"/>
                  </a:lnTo>
                  <a:lnTo>
                    <a:pt x="3575" y="2367"/>
                  </a:lnTo>
                  <a:lnTo>
                    <a:pt x="3586" y="2357"/>
                  </a:lnTo>
                  <a:lnTo>
                    <a:pt x="3593" y="2344"/>
                  </a:lnTo>
                  <a:lnTo>
                    <a:pt x="3595" y="2328"/>
                  </a:lnTo>
                  <a:lnTo>
                    <a:pt x="3595" y="277"/>
                  </a:lnTo>
                  <a:lnTo>
                    <a:pt x="3593" y="262"/>
                  </a:lnTo>
                  <a:lnTo>
                    <a:pt x="3586" y="249"/>
                  </a:lnTo>
                  <a:lnTo>
                    <a:pt x="3574" y="237"/>
                  </a:lnTo>
                  <a:lnTo>
                    <a:pt x="3561" y="230"/>
                  </a:lnTo>
                  <a:lnTo>
                    <a:pt x="3546" y="228"/>
                  </a:lnTo>
                  <a:lnTo>
                    <a:pt x="278" y="228"/>
                  </a:lnTo>
                  <a:close/>
                  <a:moveTo>
                    <a:pt x="278" y="0"/>
                  </a:moveTo>
                  <a:lnTo>
                    <a:pt x="3546" y="0"/>
                  </a:lnTo>
                  <a:lnTo>
                    <a:pt x="3591" y="3"/>
                  </a:lnTo>
                  <a:lnTo>
                    <a:pt x="3634" y="14"/>
                  </a:lnTo>
                  <a:lnTo>
                    <a:pt x="3674" y="31"/>
                  </a:lnTo>
                  <a:lnTo>
                    <a:pt x="3711" y="53"/>
                  </a:lnTo>
                  <a:lnTo>
                    <a:pt x="3743" y="81"/>
                  </a:lnTo>
                  <a:lnTo>
                    <a:pt x="3771" y="113"/>
                  </a:lnTo>
                  <a:lnTo>
                    <a:pt x="3793" y="149"/>
                  </a:lnTo>
                  <a:lnTo>
                    <a:pt x="3811" y="190"/>
                  </a:lnTo>
                  <a:lnTo>
                    <a:pt x="3821" y="233"/>
                  </a:lnTo>
                  <a:lnTo>
                    <a:pt x="3825" y="277"/>
                  </a:lnTo>
                  <a:lnTo>
                    <a:pt x="3825" y="2279"/>
                  </a:lnTo>
                  <a:lnTo>
                    <a:pt x="3823" y="2738"/>
                  </a:lnTo>
                  <a:lnTo>
                    <a:pt x="3819" y="2777"/>
                  </a:lnTo>
                  <a:lnTo>
                    <a:pt x="3808" y="2813"/>
                  </a:lnTo>
                  <a:lnTo>
                    <a:pt x="3793" y="2846"/>
                  </a:lnTo>
                  <a:lnTo>
                    <a:pt x="3773" y="2878"/>
                  </a:lnTo>
                  <a:lnTo>
                    <a:pt x="3749" y="2906"/>
                  </a:lnTo>
                  <a:lnTo>
                    <a:pt x="3720" y="2929"/>
                  </a:lnTo>
                  <a:lnTo>
                    <a:pt x="3689" y="2947"/>
                  </a:lnTo>
                  <a:lnTo>
                    <a:pt x="3654" y="2962"/>
                  </a:lnTo>
                  <a:lnTo>
                    <a:pt x="3618" y="2970"/>
                  </a:lnTo>
                  <a:lnTo>
                    <a:pt x="3579" y="2974"/>
                  </a:lnTo>
                  <a:lnTo>
                    <a:pt x="245" y="2974"/>
                  </a:lnTo>
                  <a:lnTo>
                    <a:pt x="206" y="2970"/>
                  </a:lnTo>
                  <a:lnTo>
                    <a:pt x="169" y="2962"/>
                  </a:lnTo>
                  <a:lnTo>
                    <a:pt x="135" y="2947"/>
                  </a:lnTo>
                  <a:lnTo>
                    <a:pt x="103" y="2929"/>
                  </a:lnTo>
                  <a:lnTo>
                    <a:pt x="74" y="2906"/>
                  </a:lnTo>
                  <a:lnTo>
                    <a:pt x="50" y="2878"/>
                  </a:lnTo>
                  <a:lnTo>
                    <a:pt x="30" y="2846"/>
                  </a:lnTo>
                  <a:lnTo>
                    <a:pt x="15" y="2813"/>
                  </a:lnTo>
                  <a:lnTo>
                    <a:pt x="5" y="2777"/>
                  </a:lnTo>
                  <a:lnTo>
                    <a:pt x="0" y="2738"/>
                  </a:lnTo>
                  <a:lnTo>
                    <a:pt x="0" y="277"/>
                  </a:lnTo>
                  <a:lnTo>
                    <a:pt x="3" y="233"/>
                  </a:lnTo>
                  <a:lnTo>
                    <a:pt x="14" y="190"/>
                  </a:lnTo>
                  <a:lnTo>
                    <a:pt x="31" y="149"/>
                  </a:lnTo>
                  <a:lnTo>
                    <a:pt x="53" y="113"/>
                  </a:lnTo>
                  <a:lnTo>
                    <a:pt x="81" y="81"/>
                  </a:lnTo>
                  <a:lnTo>
                    <a:pt x="114" y="53"/>
                  </a:lnTo>
                  <a:lnTo>
                    <a:pt x="150" y="31"/>
                  </a:lnTo>
                  <a:lnTo>
                    <a:pt x="190" y="14"/>
                  </a:lnTo>
                  <a:lnTo>
                    <a:pt x="233" y="3"/>
                  </a:lnTo>
                  <a:lnTo>
                    <a:pt x="2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/>
            </a:p>
          </p:txBody>
        </p:sp>
      </p:grpSp>
      <p:sp>
        <p:nvSpPr>
          <p:cNvPr id="37" name="TextBox 7"/>
          <p:cNvSpPr txBox="1"/>
          <p:nvPr/>
        </p:nvSpPr>
        <p:spPr>
          <a:xfrm>
            <a:off x="7086544" y="15598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添加页面标题内容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38" name="Google Shape;86;p19"/>
          <p:cNvSpPr txBox="1"/>
          <p:nvPr/>
        </p:nvSpPr>
        <p:spPr>
          <a:xfrm>
            <a:off x="7086544" y="1125561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sp>
        <p:nvSpPr>
          <p:cNvPr id="39" name="Rectangle 29"/>
          <p:cNvSpPr/>
          <p:nvPr/>
        </p:nvSpPr>
        <p:spPr>
          <a:xfrm>
            <a:off x="7086544" y="2854163"/>
            <a:ext cx="3032048" cy="574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40" name="Rectangle 30"/>
          <p:cNvSpPr/>
          <p:nvPr/>
        </p:nvSpPr>
        <p:spPr>
          <a:xfrm>
            <a:off x="7086544" y="253292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41" name="L 形 25"/>
          <p:cNvSpPr/>
          <p:nvPr/>
        </p:nvSpPr>
        <p:spPr>
          <a:xfrm rot="5400000">
            <a:off x="6962995" y="4016830"/>
            <a:ext cx="457219" cy="407001"/>
          </a:xfrm>
          <a:prstGeom prst="corner">
            <a:avLst>
              <a:gd name="adj1" fmla="val 25014"/>
              <a:gd name="adj2" fmla="val 235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799" tIns="61400" rIns="122799" bIns="61400" rtlCol="0" anchor="ctr"/>
          <a:lstStyle/>
          <a:p>
            <a:pPr algn="ctr"/>
            <a:endParaRPr lang="zh-CN" altLang="en-US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2" name="L 形 26"/>
          <p:cNvSpPr/>
          <p:nvPr/>
        </p:nvSpPr>
        <p:spPr>
          <a:xfrm rot="16200000">
            <a:off x="10166214" y="5714954"/>
            <a:ext cx="457219" cy="407001"/>
          </a:xfrm>
          <a:prstGeom prst="corner">
            <a:avLst>
              <a:gd name="adj1" fmla="val 25014"/>
              <a:gd name="adj2" fmla="val 235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799" tIns="61400" rIns="122799" bIns="61400" rtlCol="0" anchor="ctr"/>
          <a:lstStyle/>
          <a:p>
            <a:pPr algn="ctr"/>
            <a:endParaRPr lang="zh-CN" altLang="en-US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7389702" y="4308030"/>
            <a:ext cx="2801621" cy="144480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2" grpId="0" animBg="1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28" name="椭圆 27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34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Hexagon 3"/>
          <p:cNvSpPr/>
          <p:nvPr/>
        </p:nvSpPr>
        <p:spPr>
          <a:xfrm rot="16200000">
            <a:off x="1047134" y="2989611"/>
            <a:ext cx="2418739" cy="156332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3" name="Freeform 14"/>
          <p:cNvSpPr>
            <a:spLocks noEditPoints="1"/>
          </p:cNvSpPr>
          <p:nvPr/>
        </p:nvSpPr>
        <p:spPr bwMode="auto">
          <a:xfrm>
            <a:off x="2004739" y="3065188"/>
            <a:ext cx="503527" cy="509901"/>
          </a:xfrm>
          <a:custGeom>
            <a:avLst/>
            <a:gdLst>
              <a:gd name="T0" fmla="*/ 1795 w 3474"/>
              <a:gd name="T1" fmla="*/ 807 h 3518"/>
              <a:gd name="T2" fmla="*/ 1679 w 3474"/>
              <a:gd name="T3" fmla="*/ 843 h 3518"/>
              <a:gd name="T4" fmla="*/ 1593 w 3474"/>
              <a:gd name="T5" fmla="*/ 902 h 3518"/>
              <a:gd name="T6" fmla="*/ 1532 w 3474"/>
              <a:gd name="T7" fmla="*/ 977 h 3518"/>
              <a:gd name="T8" fmla="*/ 1494 w 3474"/>
              <a:gd name="T9" fmla="*/ 1062 h 3518"/>
              <a:gd name="T10" fmla="*/ 1473 w 3474"/>
              <a:gd name="T11" fmla="*/ 1148 h 3518"/>
              <a:gd name="T12" fmla="*/ 1468 w 3474"/>
              <a:gd name="T13" fmla="*/ 1228 h 3518"/>
              <a:gd name="T14" fmla="*/ 1269 w 3474"/>
              <a:gd name="T15" fmla="*/ 1821 h 3518"/>
              <a:gd name="T16" fmla="*/ 1886 w 3474"/>
              <a:gd name="T17" fmla="*/ 2840 h 3518"/>
              <a:gd name="T18" fmla="*/ 2206 w 3474"/>
              <a:gd name="T19" fmla="*/ 1461 h 3518"/>
              <a:gd name="T20" fmla="*/ 1889 w 3474"/>
              <a:gd name="T21" fmla="*/ 1225 h 3518"/>
              <a:gd name="T22" fmla="*/ 1911 w 3474"/>
              <a:gd name="T23" fmla="*/ 1175 h 3518"/>
              <a:gd name="T24" fmla="*/ 1949 w 3474"/>
              <a:gd name="T25" fmla="*/ 1154 h 3518"/>
              <a:gd name="T26" fmla="*/ 2200 w 3474"/>
              <a:gd name="T27" fmla="*/ 1151 h 3518"/>
              <a:gd name="T28" fmla="*/ 1738 w 3474"/>
              <a:gd name="T29" fmla="*/ 0 h 3518"/>
              <a:gd name="T30" fmla="*/ 2060 w 3474"/>
              <a:gd name="T31" fmla="*/ 31 h 3518"/>
              <a:gd name="T32" fmla="*/ 2365 w 3474"/>
              <a:gd name="T33" fmla="*/ 119 h 3518"/>
              <a:gd name="T34" fmla="*/ 2643 w 3474"/>
              <a:gd name="T35" fmla="*/ 259 h 3518"/>
              <a:gd name="T36" fmla="*/ 2890 w 3474"/>
              <a:gd name="T37" fmla="*/ 445 h 3518"/>
              <a:gd name="T38" fmla="*/ 3101 w 3474"/>
              <a:gd name="T39" fmla="*/ 671 h 3518"/>
              <a:gd name="T40" fmla="*/ 3271 w 3474"/>
              <a:gd name="T41" fmla="*/ 933 h 3518"/>
              <a:gd name="T42" fmla="*/ 3393 w 3474"/>
              <a:gd name="T43" fmla="*/ 1225 h 3518"/>
              <a:gd name="T44" fmla="*/ 3461 w 3474"/>
              <a:gd name="T45" fmla="*/ 1539 h 3518"/>
              <a:gd name="T46" fmla="*/ 3471 w 3474"/>
              <a:gd name="T47" fmla="*/ 1870 h 3518"/>
              <a:gd name="T48" fmla="*/ 3422 w 3474"/>
              <a:gd name="T49" fmla="*/ 2191 h 3518"/>
              <a:gd name="T50" fmla="*/ 3316 w 3474"/>
              <a:gd name="T51" fmla="*/ 2491 h 3518"/>
              <a:gd name="T52" fmla="*/ 3163 w 3474"/>
              <a:gd name="T53" fmla="*/ 2763 h 3518"/>
              <a:gd name="T54" fmla="*/ 2965 w 3474"/>
              <a:gd name="T55" fmla="*/ 3002 h 3518"/>
              <a:gd name="T56" fmla="*/ 2729 w 3474"/>
              <a:gd name="T57" fmla="*/ 3202 h 3518"/>
              <a:gd name="T58" fmla="*/ 2460 w 3474"/>
              <a:gd name="T59" fmla="*/ 3357 h 3518"/>
              <a:gd name="T60" fmla="*/ 2165 w 3474"/>
              <a:gd name="T61" fmla="*/ 3464 h 3518"/>
              <a:gd name="T62" fmla="*/ 1847 w 3474"/>
              <a:gd name="T63" fmla="*/ 3514 h 3518"/>
              <a:gd name="T64" fmla="*/ 1519 w 3474"/>
              <a:gd name="T65" fmla="*/ 3504 h 3518"/>
              <a:gd name="T66" fmla="*/ 1208 w 3474"/>
              <a:gd name="T67" fmla="*/ 3434 h 3518"/>
              <a:gd name="T68" fmla="*/ 921 w 3474"/>
              <a:gd name="T69" fmla="*/ 3311 h 3518"/>
              <a:gd name="T70" fmla="*/ 663 w 3474"/>
              <a:gd name="T71" fmla="*/ 3140 h 3518"/>
              <a:gd name="T72" fmla="*/ 439 w 3474"/>
              <a:gd name="T73" fmla="*/ 2926 h 3518"/>
              <a:gd name="T74" fmla="*/ 255 w 3474"/>
              <a:gd name="T75" fmla="*/ 2675 h 3518"/>
              <a:gd name="T76" fmla="*/ 117 w 3474"/>
              <a:gd name="T77" fmla="*/ 2394 h 3518"/>
              <a:gd name="T78" fmla="*/ 30 w 3474"/>
              <a:gd name="T79" fmla="*/ 2087 h 3518"/>
              <a:gd name="T80" fmla="*/ 0 w 3474"/>
              <a:gd name="T81" fmla="*/ 1759 h 3518"/>
              <a:gd name="T82" fmla="*/ 30 w 3474"/>
              <a:gd name="T83" fmla="*/ 1431 h 3518"/>
              <a:gd name="T84" fmla="*/ 117 w 3474"/>
              <a:gd name="T85" fmla="*/ 1124 h 3518"/>
              <a:gd name="T86" fmla="*/ 255 w 3474"/>
              <a:gd name="T87" fmla="*/ 843 h 3518"/>
              <a:gd name="T88" fmla="*/ 439 w 3474"/>
              <a:gd name="T89" fmla="*/ 592 h 3518"/>
              <a:gd name="T90" fmla="*/ 663 w 3474"/>
              <a:gd name="T91" fmla="*/ 379 h 3518"/>
              <a:gd name="T92" fmla="*/ 921 w 3474"/>
              <a:gd name="T93" fmla="*/ 207 h 3518"/>
              <a:gd name="T94" fmla="*/ 1208 w 3474"/>
              <a:gd name="T95" fmla="*/ 84 h 3518"/>
              <a:gd name="T96" fmla="*/ 1519 w 3474"/>
              <a:gd name="T97" fmla="*/ 15 h 3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74" h="3518">
                <a:moveTo>
                  <a:pt x="1891" y="800"/>
                </a:moveTo>
                <a:lnTo>
                  <a:pt x="1841" y="801"/>
                </a:lnTo>
                <a:lnTo>
                  <a:pt x="1795" y="807"/>
                </a:lnTo>
                <a:lnTo>
                  <a:pt x="1753" y="816"/>
                </a:lnTo>
                <a:lnTo>
                  <a:pt x="1715" y="829"/>
                </a:lnTo>
                <a:lnTo>
                  <a:pt x="1679" y="843"/>
                </a:lnTo>
                <a:lnTo>
                  <a:pt x="1647" y="860"/>
                </a:lnTo>
                <a:lnTo>
                  <a:pt x="1619" y="880"/>
                </a:lnTo>
                <a:lnTo>
                  <a:pt x="1593" y="902"/>
                </a:lnTo>
                <a:lnTo>
                  <a:pt x="1570" y="925"/>
                </a:lnTo>
                <a:lnTo>
                  <a:pt x="1551" y="951"/>
                </a:lnTo>
                <a:lnTo>
                  <a:pt x="1532" y="977"/>
                </a:lnTo>
                <a:lnTo>
                  <a:pt x="1518" y="1005"/>
                </a:lnTo>
                <a:lnTo>
                  <a:pt x="1505" y="1033"/>
                </a:lnTo>
                <a:lnTo>
                  <a:pt x="1494" y="1062"/>
                </a:lnTo>
                <a:lnTo>
                  <a:pt x="1485" y="1090"/>
                </a:lnTo>
                <a:lnTo>
                  <a:pt x="1479" y="1119"/>
                </a:lnTo>
                <a:lnTo>
                  <a:pt x="1473" y="1148"/>
                </a:lnTo>
                <a:lnTo>
                  <a:pt x="1470" y="1175"/>
                </a:lnTo>
                <a:lnTo>
                  <a:pt x="1468" y="1201"/>
                </a:lnTo>
                <a:lnTo>
                  <a:pt x="1468" y="1228"/>
                </a:lnTo>
                <a:lnTo>
                  <a:pt x="1468" y="1461"/>
                </a:lnTo>
                <a:lnTo>
                  <a:pt x="1269" y="1461"/>
                </a:lnTo>
                <a:lnTo>
                  <a:pt x="1269" y="1821"/>
                </a:lnTo>
                <a:lnTo>
                  <a:pt x="1468" y="1821"/>
                </a:lnTo>
                <a:lnTo>
                  <a:pt x="1468" y="2840"/>
                </a:lnTo>
                <a:lnTo>
                  <a:pt x="1886" y="2840"/>
                </a:lnTo>
                <a:lnTo>
                  <a:pt x="1886" y="1821"/>
                </a:lnTo>
                <a:lnTo>
                  <a:pt x="2169" y="1821"/>
                </a:lnTo>
                <a:lnTo>
                  <a:pt x="2206" y="1461"/>
                </a:lnTo>
                <a:lnTo>
                  <a:pt x="1886" y="1461"/>
                </a:lnTo>
                <a:lnTo>
                  <a:pt x="1886" y="1249"/>
                </a:lnTo>
                <a:lnTo>
                  <a:pt x="1889" y="1225"/>
                </a:lnTo>
                <a:lnTo>
                  <a:pt x="1894" y="1205"/>
                </a:lnTo>
                <a:lnTo>
                  <a:pt x="1902" y="1188"/>
                </a:lnTo>
                <a:lnTo>
                  <a:pt x="1911" y="1175"/>
                </a:lnTo>
                <a:lnTo>
                  <a:pt x="1923" y="1165"/>
                </a:lnTo>
                <a:lnTo>
                  <a:pt x="1936" y="1159"/>
                </a:lnTo>
                <a:lnTo>
                  <a:pt x="1949" y="1154"/>
                </a:lnTo>
                <a:lnTo>
                  <a:pt x="1962" y="1152"/>
                </a:lnTo>
                <a:lnTo>
                  <a:pt x="1975" y="1151"/>
                </a:lnTo>
                <a:lnTo>
                  <a:pt x="2200" y="1151"/>
                </a:lnTo>
                <a:lnTo>
                  <a:pt x="2200" y="801"/>
                </a:lnTo>
                <a:lnTo>
                  <a:pt x="1891" y="800"/>
                </a:lnTo>
                <a:close/>
                <a:moveTo>
                  <a:pt x="1738" y="0"/>
                </a:moveTo>
                <a:lnTo>
                  <a:pt x="1847" y="5"/>
                </a:lnTo>
                <a:lnTo>
                  <a:pt x="1955" y="15"/>
                </a:lnTo>
                <a:lnTo>
                  <a:pt x="2060" y="31"/>
                </a:lnTo>
                <a:lnTo>
                  <a:pt x="2165" y="54"/>
                </a:lnTo>
                <a:lnTo>
                  <a:pt x="2266" y="84"/>
                </a:lnTo>
                <a:lnTo>
                  <a:pt x="2365" y="119"/>
                </a:lnTo>
                <a:lnTo>
                  <a:pt x="2460" y="161"/>
                </a:lnTo>
                <a:lnTo>
                  <a:pt x="2554" y="207"/>
                </a:lnTo>
                <a:lnTo>
                  <a:pt x="2643" y="259"/>
                </a:lnTo>
                <a:lnTo>
                  <a:pt x="2729" y="316"/>
                </a:lnTo>
                <a:lnTo>
                  <a:pt x="2811" y="379"/>
                </a:lnTo>
                <a:lnTo>
                  <a:pt x="2890" y="445"/>
                </a:lnTo>
                <a:lnTo>
                  <a:pt x="2965" y="516"/>
                </a:lnTo>
                <a:lnTo>
                  <a:pt x="3035" y="592"/>
                </a:lnTo>
                <a:lnTo>
                  <a:pt x="3101" y="671"/>
                </a:lnTo>
                <a:lnTo>
                  <a:pt x="3163" y="755"/>
                </a:lnTo>
                <a:lnTo>
                  <a:pt x="3220" y="843"/>
                </a:lnTo>
                <a:lnTo>
                  <a:pt x="3271" y="933"/>
                </a:lnTo>
                <a:lnTo>
                  <a:pt x="3316" y="1028"/>
                </a:lnTo>
                <a:lnTo>
                  <a:pt x="3358" y="1124"/>
                </a:lnTo>
                <a:lnTo>
                  <a:pt x="3393" y="1225"/>
                </a:lnTo>
                <a:lnTo>
                  <a:pt x="3422" y="1327"/>
                </a:lnTo>
                <a:lnTo>
                  <a:pt x="3445" y="1431"/>
                </a:lnTo>
                <a:lnTo>
                  <a:pt x="3461" y="1539"/>
                </a:lnTo>
                <a:lnTo>
                  <a:pt x="3471" y="1648"/>
                </a:lnTo>
                <a:lnTo>
                  <a:pt x="3474" y="1759"/>
                </a:lnTo>
                <a:lnTo>
                  <a:pt x="3471" y="1870"/>
                </a:lnTo>
                <a:lnTo>
                  <a:pt x="3461" y="1979"/>
                </a:lnTo>
                <a:lnTo>
                  <a:pt x="3445" y="2087"/>
                </a:lnTo>
                <a:lnTo>
                  <a:pt x="3422" y="2191"/>
                </a:lnTo>
                <a:lnTo>
                  <a:pt x="3393" y="2294"/>
                </a:lnTo>
                <a:lnTo>
                  <a:pt x="3358" y="2394"/>
                </a:lnTo>
                <a:lnTo>
                  <a:pt x="3316" y="2491"/>
                </a:lnTo>
                <a:lnTo>
                  <a:pt x="3271" y="2585"/>
                </a:lnTo>
                <a:lnTo>
                  <a:pt x="3220" y="2675"/>
                </a:lnTo>
                <a:lnTo>
                  <a:pt x="3163" y="2763"/>
                </a:lnTo>
                <a:lnTo>
                  <a:pt x="3101" y="2847"/>
                </a:lnTo>
                <a:lnTo>
                  <a:pt x="3035" y="2926"/>
                </a:lnTo>
                <a:lnTo>
                  <a:pt x="2965" y="3002"/>
                </a:lnTo>
                <a:lnTo>
                  <a:pt x="2890" y="3074"/>
                </a:lnTo>
                <a:lnTo>
                  <a:pt x="2811" y="3140"/>
                </a:lnTo>
                <a:lnTo>
                  <a:pt x="2729" y="3202"/>
                </a:lnTo>
                <a:lnTo>
                  <a:pt x="2643" y="3260"/>
                </a:lnTo>
                <a:lnTo>
                  <a:pt x="2554" y="3311"/>
                </a:lnTo>
                <a:lnTo>
                  <a:pt x="2460" y="3357"/>
                </a:lnTo>
                <a:lnTo>
                  <a:pt x="2365" y="3399"/>
                </a:lnTo>
                <a:lnTo>
                  <a:pt x="2266" y="3434"/>
                </a:lnTo>
                <a:lnTo>
                  <a:pt x="2165" y="3464"/>
                </a:lnTo>
                <a:lnTo>
                  <a:pt x="2060" y="3487"/>
                </a:lnTo>
                <a:lnTo>
                  <a:pt x="1955" y="3504"/>
                </a:lnTo>
                <a:lnTo>
                  <a:pt x="1847" y="3514"/>
                </a:lnTo>
                <a:lnTo>
                  <a:pt x="1738" y="3518"/>
                </a:lnTo>
                <a:lnTo>
                  <a:pt x="1628" y="3514"/>
                </a:lnTo>
                <a:lnTo>
                  <a:pt x="1519" y="3504"/>
                </a:lnTo>
                <a:lnTo>
                  <a:pt x="1414" y="3487"/>
                </a:lnTo>
                <a:lnTo>
                  <a:pt x="1310" y="3464"/>
                </a:lnTo>
                <a:lnTo>
                  <a:pt x="1208" y="3434"/>
                </a:lnTo>
                <a:lnTo>
                  <a:pt x="1110" y="3399"/>
                </a:lnTo>
                <a:lnTo>
                  <a:pt x="1014" y="3357"/>
                </a:lnTo>
                <a:lnTo>
                  <a:pt x="921" y="3311"/>
                </a:lnTo>
                <a:lnTo>
                  <a:pt x="831" y="3260"/>
                </a:lnTo>
                <a:lnTo>
                  <a:pt x="745" y="3202"/>
                </a:lnTo>
                <a:lnTo>
                  <a:pt x="663" y="3140"/>
                </a:lnTo>
                <a:lnTo>
                  <a:pt x="585" y="3074"/>
                </a:lnTo>
                <a:lnTo>
                  <a:pt x="510" y="3002"/>
                </a:lnTo>
                <a:lnTo>
                  <a:pt x="439" y="2926"/>
                </a:lnTo>
                <a:lnTo>
                  <a:pt x="373" y="2847"/>
                </a:lnTo>
                <a:lnTo>
                  <a:pt x="312" y="2763"/>
                </a:lnTo>
                <a:lnTo>
                  <a:pt x="255" y="2675"/>
                </a:lnTo>
                <a:lnTo>
                  <a:pt x="204" y="2585"/>
                </a:lnTo>
                <a:lnTo>
                  <a:pt x="157" y="2491"/>
                </a:lnTo>
                <a:lnTo>
                  <a:pt x="117" y="2394"/>
                </a:lnTo>
                <a:lnTo>
                  <a:pt x="83" y="2294"/>
                </a:lnTo>
                <a:lnTo>
                  <a:pt x="53" y="2191"/>
                </a:lnTo>
                <a:lnTo>
                  <a:pt x="30" y="2087"/>
                </a:lnTo>
                <a:lnTo>
                  <a:pt x="14" y="1979"/>
                </a:lnTo>
                <a:lnTo>
                  <a:pt x="3" y="1870"/>
                </a:lnTo>
                <a:lnTo>
                  <a:pt x="0" y="1759"/>
                </a:lnTo>
                <a:lnTo>
                  <a:pt x="3" y="1648"/>
                </a:lnTo>
                <a:lnTo>
                  <a:pt x="14" y="1539"/>
                </a:lnTo>
                <a:lnTo>
                  <a:pt x="30" y="1431"/>
                </a:lnTo>
                <a:lnTo>
                  <a:pt x="53" y="1327"/>
                </a:lnTo>
                <a:lnTo>
                  <a:pt x="83" y="1225"/>
                </a:lnTo>
                <a:lnTo>
                  <a:pt x="117" y="1124"/>
                </a:lnTo>
                <a:lnTo>
                  <a:pt x="157" y="1028"/>
                </a:lnTo>
                <a:lnTo>
                  <a:pt x="204" y="933"/>
                </a:lnTo>
                <a:lnTo>
                  <a:pt x="255" y="843"/>
                </a:lnTo>
                <a:lnTo>
                  <a:pt x="312" y="755"/>
                </a:lnTo>
                <a:lnTo>
                  <a:pt x="373" y="671"/>
                </a:lnTo>
                <a:lnTo>
                  <a:pt x="439" y="592"/>
                </a:lnTo>
                <a:lnTo>
                  <a:pt x="510" y="516"/>
                </a:lnTo>
                <a:lnTo>
                  <a:pt x="585" y="445"/>
                </a:lnTo>
                <a:lnTo>
                  <a:pt x="663" y="379"/>
                </a:lnTo>
                <a:lnTo>
                  <a:pt x="745" y="316"/>
                </a:lnTo>
                <a:lnTo>
                  <a:pt x="831" y="259"/>
                </a:lnTo>
                <a:lnTo>
                  <a:pt x="921" y="207"/>
                </a:lnTo>
                <a:lnTo>
                  <a:pt x="1014" y="161"/>
                </a:lnTo>
                <a:lnTo>
                  <a:pt x="1110" y="119"/>
                </a:lnTo>
                <a:lnTo>
                  <a:pt x="1208" y="84"/>
                </a:lnTo>
                <a:lnTo>
                  <a:pt x="1310" y="54"/>
                </a:lnTo>
                <a:lnTo>
                  <a:pt x="1414" y="31"/>
                </a:lnTo>
                <a:lnTo>
                  <a:pt x="1519" y="15"/>
                </a:lnTo>
                <a:lnTo>
                  <a:pt x="1628" y="5"/>
                </a:lnTo>
                <a:lnTo>
                  <a:pt x="173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1829141" y="3898877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32K</a:t>
            </a:r>
            <a:endParaRPr lang="en-US" sz="28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5" name="Hexagon 6"/>
          <p:cNvSpPr/>
          <p:nvPr/>
        </p:nvSpPr>
        <p:spPr>
          <a:xfrm rot="16200000">
            <a:off x="8726127" y="2989611"/>
            <a:ext cx="2418739" cy="156332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6" name="Group 39"/>
          <p:cNvGrpSpPr>
            <a:grpSpLocks noChangeAspect="1"/>
          </p:cNvGrpSpPr>
          <p:nvPr/>
        </p:nvGrpSpPr>
        <p:grpSpPr bwMode="auto">
          <a:xfrm>
            <a:off x="9683512" y="3065188"/>
            <a:ext cx="503967" cy="507198"/>
            <a:chOff x="-1471" y="958"/>
            <a:chExt cx="624" cy="628"/>
          </a:xfrm>
          <a:solidFill>
            <a:schemeClr val="bg1"/>
          </a:solidFill>
        </p:grpSpPr>
        <p:sp>
          <p:nvSpPr>
            <p:cNvPr id="7" name="Freeform 41"/>
            <p:cNvSpPr/>
            <p:nvPr/>
          </p:nvSpPr>
          <p:spPr bwMode="auto">
            <a:xfrm>
              <a:off x="-1216" y="1194"/>
              <a:ext cx="140" cy="147"/>
            </a:xfrm>
            <a:custGeom>
              <a:avLst/>
              <a:gdLst>
                <a:gd name="T0" fmla="*/ 0 w 840"/>
                <a:gd name="T1" fmla="*/ 0 h 879"/>
                <a:gd name="T2" fmla="*/ 419 w 840"/>
                <a:gd name="T3" fmla="*/ 221 h 879"/>
                <a:gd name="T4" fmla="*/ 840 w 840"/>
                <a:gd name="T5" fmla="*/ 442 h 879"/>
                <a:gd name="T6" fmla="*/ 420 w 840"/>
                <a:gd name="T7" fmla="*/ 661 h 879"/>
                <a:gd name="T8" fmla="*/ 0 w 840"/>
                <a:gd name="T9" fmla="*/ 879 h 879"/>
                <a:gd name="T10" fmla="*/ 0 w 840"/>
                <a:gd name="T11" fmla="*/ 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0" h="879">
                  <a:moveTo>
                    <a:pt x="0" y="0"/>
                  </a:moveTo>
                  <a:lnTo>
                    <a:pt x="419" y="221"/>
                  </a:lnTo>
                  <a:lnTo>
                    <a:pt x="840" y="442"/>
                  </a:lnTo>
                  <a:lnTo>
                    <a:pt x="420" y="661"/>
                  </a:lnTo>
                  <a:lnTo>
                    <a:pt x="0" y="87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8" name="Freeform 42"/>
            <p:cNvSpPr>
              <a:spLocks noEditPoints="1"/>
            </p:cNvSpPr>
            <p:nvPr/>
          </p:nvSpPr>
          <p:spPr bwMode="auto">
            <a:xfrm>
              <a:off x="-1471" y="958"/>
              <a:ext cx="624" cy="628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9" name="TextBox 10"/>
          <p:cNvSpPr txBox="1"/>
          <p:nvPr/>
        </p:nvSpPr>
        <p:spPr>
          <a:xfrm>
            <a:off x="9518634" y="3898877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32K</a:t>
            </a:r>
            <a:endParaRPr lang="en-US" sz="28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Hexagon 11"/>
          <p:cNvSpPr/>
          <p:nvPr/>
        </p:nvSpPr>
        <p:spPr>
          <a:xfrm rot="16200000">
            <a:off x="6772476" y="2751689"/>
            <a:ext cx="2707771" cy="1750142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864848" y="2728233"/>
            <a:ext cx="523025" cy="529646"/>
            <a:chOff x="-690" y="2483"/>
            <a:chExt cx="316" cy="320"/>
          </a:xfrm>
          <a:solidFill>
            <a:schemeClr val="bg1"/>
          </a:solidFill>
        </p:grpSpPr>
        <p:sp>
          <p:nvSpPr>
            <p:cNvPr id="12" name="Freeform 6"/>
            <p:cNvSpPr/>
            <p:nvPr/>
          </p:nvSpPr>
          <p:spPr bwMode="auto">
            <a:xfrm>
              <a:off x="-564" y="2611"/>
              <a:ext cx="63" cy="64"/>
            </a:xfrm>
            <a:custGeom>
              <a:avLst/>
              <a:gdLst>
                <a:gd name="T0" fmla="*/ 348 w 695"/>
                <a:gd name="T1" fmla="*/ 0 h 704"/>
                <a:gd name="T2" fmla="*/ 396 w 695"/>
                <a:gd name="T3" fmla="*/ 3 h 704"/>
                <a:gd name="T4" fmla="*/ 443 w 695"/>
                <a:gd name="T5" fmla="*/ 13 h 704"/>
                <a:gd name="T6" fmla="*/ 487 w 695"/>
                <a:gd name="T7" fmla="*/ 30 h 704"/>
                <a:gd name="T8" fmla="*/ 528 w 695"/>
                <a:gd name="T9" fmla="*/ 52 h 704"/>
                <a:gd name="T10" fmla="*/ 566 w 695"/>
                <a:gd name="T11" fmla="*/ 79 h 704"/>
                <a:gd name="T12" fmla="*/ 600 w 695"/>
                <a:gd name="T13" fmla="*/ 111 h 704"/>
                <a:gd name="T14" fmla="*/ 629 w 695"/>
                <a:gd name="T15" fmla="*/ 146 h 704"/>
                <a:gd name="T16" fmla="*/ 652 w 695"/>
                <a:gd name="T17" fmla="*/ 183 h 704"/>
                <a:gd name="T18" fmla="*/ 670 w 695"/>
                <a:gd name="T19" fmla="*/ 222 h 704"/>
                <a:gd name="T20" fmla="*/ 683 w 695"/>
                <a:gd name="T21" fmla="*/ 263 h 704"/>
                <a:gd name="T22" fmla="*/ 692 w 695"/>
                <a:gd name="T23" fmla="*/ 307 h 704"/>
                <a:gd name="T24" fmla="*/ 695 w 695"/>
                <a:gd name="T25" fmla="*/ 352 h 704"/>
                <a:gd name="T26" fmla="*/ 692 w 695"/>
                <a:gd name="T27" fmla="*/ 399 h 704"/>
                <a:gd name="T28" fmla="*/ 682 w 695"/>
                <a:gd name="T29" fmla="*/ 446 h 704"/>
                <a:gd name="T30" fmla="*/ 668 w 695"/>
                <a:gd name="T31" fmla="*/ 489 h 704"/>
                <a:gd name="T32" fmla="*/ 647 w 695"/>
                <a:gd name="T33" fmla="*/ 529 h 704"/>
                <a:gd name="T34" fmla="*/ 622 w 695"/>
                <a:gd name="T35" fmla="*/ 567 h 704"/>
                <a:gd name="T36" fmla="*/ 593 w 695"/>
                <a:gd name="T37" fmla="*/ 601 h 704"/>
                <a:gd name="T38" fmla="*/ 559 w 695"/>
                <a:gd name="T39" fmla="*/ 630 h 704"/>
                <a:gd name="T40" fmla="*/ 522 w 695"/>
                <a:gd name="T41" fmla="*/ 656 h 704"/>
                <a:gd name="T42" fmla="*/ 482 w 695"/>
                <a:gd name="T43" fmla="*/ 677 h 704"/>
                <a:gd name="T44" fmla="*/ 440 w 695"/>
                <a:gd name="T45" fmla="*/ 691 h 704"/>
                <a:gd name="T46" fmla="*/ 394 w 695"/>
                <a:gd name="T47" fmla="*/ 701 h 704"/>
                <a:gd name="T48" fmla="*/ 348 w 695"/>
                <a:gd name="T49" fmla="*/ 704 h 704"/>
                <a:gd name="T50" fmla="*/ 300 w 695"/>
                <a:gd name="T51" fmla="*/ 701 h 704"/>
                <a:gd name="T52" fmla="*/ 255 w 695"/>
                <a:gd name="T53" fmla="*/ 691 h 704"/>
                <a:gd name="T54" fmla="*/ 212 w 695"/>
                <a:gd name="T55" fmla="*/ 677 h 704"/>
                <a:gd name="T56" fmla="*/ 171 w 695"/>
                <a:gd name="T57" fmla="*/ 656 h 704"/>
                <a:gd name="T58" fmla="*/ 135 w 695"/>
                <a:gd name="T59" fmla="*/ 630 h 704"/>
                <a:gd name="T60" fmla="*/ 102 w 695"/>
                <a:gd name="T61" fmla="*/ 601 h 704"/>
                <a:gd name="T62" fmla="*/ 71 w 695"/>
                <a:gd name="T63" fmla="*/ 567 h 704"/>
                <a:gd name="T64" fmla="*/ 46 w 695"/>
                <a:gd name="T65" fmla="*/ 529 h 704"/>
                <a:gd name="T66" fmla="*/ 27 w 695"/>
                <a:gd name="T67" fmla="*/ 489 h 704"/>
                <a:gd name="T68" fmla="*/ 12 w 695"/>
                <a:gd name="T69" fmla="*/ 446 h 704"/>
                <a:gd name="T70" fmla="*/ 3 w 695"/>
                <a:gd name="T71" fmla="*/ 399 h 704"/>
                <a:gd name="T72" fmla="*/ 0 w 695"/>
                <a:gd name="T73" fmla="*/ 352 h 704"/>
                <a:gd name="T74" fmla="*/ 2 w 695"/>
                <a:gd name="T75" fmla="*/ 307 h 704"/>
                <a:gd name="T76" fmla="*/ 11 w 695"/>
                <a:gd name="T77" fmla="*/ 263 h 704"/>
                <a:gd name="T78" fmla="*/ 25 w 695"/>
                <a:gd name="T79" fmla="*/ 222 h 704"/>
                <a:gd name="T80" fmla="*/ 42 w 695"/>
                <a:gd name="T81" fmla="*/ 183 h 704"/>
                <a:gd name="T82" fmla="*/ 65 w 695"/>
                <a:gd name="T83" fmla="*/ 146 h 704"/>
                <a:gd name="T84" fmla="*/ 94 w 695"/>
                <a:gd name="T85" fmla="*/ 111 h 704"/>
                <a:gd name="T86" fmla="*/ 129 w 695"/>
                <a:gd name="T87" fmla="*/ 79 h 704"/>
                <a:gd name="T88" fmla="*/ 166 w 695"/>
                <a:gd name="T89" fmla="*/ 52 h 704"/>
                <a:gd name="T90" fmla="*/ 207 w 695"/>
                <a:gd name="T91" fmla="*/ 30 h 704"/>
                <a:gd name="T92" fmla="*/ 252 w 695"/>
                <a:gd name="T93" fmla="*/ 13 h 704"/>
                <a:gd name="T94" fmla="*/ 299 w 695"/>
                <a:gd name="T95" fmla="*/ 3 h 704"/>
                <a:gd name="T96" fmla="*/ 348 w 695"/>
                <a:gd name="T97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5" h="704">
                  <a:moveTo>
                    <a:pt x="348" y="0"/>
                  </a:moveTo>
                  <a:lnTo>
                    <a:pt x="396" y="3"/>
                  </a:lnTo>
                  <a:lnTo>
                    <a:pt x="443" y="13"/>
                  </a:lnTo>
                  <a:lnTo>
                    <a:pt x="487" y="30"/>
                  </a:lnTo>
                  <a:lnTo>
                    <a:pt x="528" y="52"/>
                  </a:lnTo>
                  <a:lnTo>
                    <a:pt x="566" y="79"/>
                  </a:lnTo>
                  <a:lnTo>
                    <a:pt x="600" y="111"/>
                  </a:lnTo>
                  <a:lnTo>
                    <a:pt x="629" y="146"/>
                  </a:lnTo>
                  <a:lnTo>
                    <a:pt x="652" y="183"/>
                  </a:lnTo>
                  <a:lnTo>
                    <a:pt x="670" y="222"/>
                  </a:lnTo>
                  <a:lnTo>
                    <a:pt x="683" y="263"/>
                  </a:lnTo>
                  <a:lnTo>
                    <a:pt x="692" y="307"/>
                  </a:lnTo>
                  <a:lnTo>
                    <a:pt x="695" y="352"/>
                  </a:lnTo>
                  <a:lnTo>
                    <a:pt x="692" y="399"/>
                  </a:lnTo>
                  <a:lnTo>
                    <a:pt x="682" y="446"/>
                  </a:lnTo>
                  <a:lnTo>
                    <a:pt x="668" y="489"/>
                  </a:lnTo>
                  <a:lnTo>
                    <a:pt x="647" y="529"/>
                  </a:lnTo>
                  <a:lnTo>
                    <a:pt x="622" y="567"/>
                  </a:lnTo>
                  <a:lnTo>
                    <a:pt x="593" y="601"/>
                  </a:lnTo>
                  <a:lnTo>
                    <a:pt x="559" y="630"/>
                  </a:lnTo>
                  <a:lnTo>
                    <a:pt x="522" y="656"/>
                  </a:lnTo>
                  <a:lnTo>
                    <a:pt x="482" y="677"/>
                  </a:lnTo>
                  <a:lnTo>
                    <a:pt x="440" y="691"/>
                  </a:lnTo>
                  <a:lnTo>
                    <a:pt x="394" y="701"/>
                  </a:lnTo>
                  <a:lnTo>
                    <a:pt x="348" y="704"/>
                  </a:lnTo>
                  <a:lnTo>
                    <a:pt x="300" y="701"/>
                  </a:lnTo>
                  <a:lnTo>
                    <a:pt x="255" y="691"/>
                  </a:lnTo>
                  <a:lnTo>
                    <a:pt x="212" y="677"/>
                  </a:lnTo>
                  <a:lnTo>
                    <a:pt x="171" y="656"/>
                  </a:lnTo>
                  <a:lnTo>
                    <a:pt x="135" y="630"/>
                  </a:lnTo>
                  <a:lnTo>
                    <a:pt x="102" y="601"/>
                  </a:lnTo>
                  <a:lnTo>
                    <a:pt x="71" y="567"/>
                  </a:lnTo>
                  <a:lnTo>
                    <a:pt x="46" y="529"/>
                  </a:lnTo>
                  <a:lnTo>
                    <a:pt x="27" y="489"/>
                  </a:lnTo>
                  <a:lnTo>
                    <a:pt x="12" y="446"/>
                  </a:lnTo>
                  <a:lnTo>
                    <a:pt x="3" y="399"/>
                  </a:lnTo>
                  <a:lnTo>
                    <a:pt x="0" y="352"/>
                  </a:lnTo>
                  <a:lnTo>
                    <a:pt x="2" y="307"/>
                  </a:lnTo>
                  <a:lnTo>
                    <a:pt x="11" y="263"/>
                  </a:lnTo>
                  <a:lnTo>
                    <a:pt x="25" y="222"/>
                  </a:lnTo>
                  <a:lnTo>
                    <a:pt x="42" y="183"/>
                  </a:lnTo>
                  <a:lnTo>
                    <a:pt x="65" y="146"/>
                  </a:lnTo>
                  <a:lnTo>
                    <a:pt x="94" y="111"/>
                  </a:lnTo>
                  <a:lnTo>
                    <a:pt x="129" y="79"/>
                  </a:lnTo>
                  <a:lnTo>
                    <a:pt x="166" y="52"/>
                  </a:lnTo>
                  <a:lnTo>
                    <a:pt x="207" y="30"/>
                  </a:lnTo>
                  <a:lnTo>
                    <a:pt x="252" y="13"/>
                  </a:lnTo>
                  <a:lnTo>
                    <a:pt x="299" y="3"/>
                  </a:lnTo>
                  <a:lnTo>
                    <a:pt x="3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-494" y="2573"/>
              <a:ext cx="31" cy="31"/>
            </a:xfrm>
            <a:custGeom>
              <a:avLst/>
              <a:gdLst>
                <a:gd name="T0" fmla="*/ 292 w 336"/>
                <a:gd name="T1" fmla="*/ 0 h 340"/>
                <a:gd name="T2" fmla="*/ 336 w 336"/>
                <a:gd name="T3" fmla="*/ 0 h 340"/>
                <a:gd name="T4" fmla="*/ 336 w 336"/>
                <a:gd name="T5" fmla="*/ 339 h 340"/>
                <a:gd name="T6" fmla="*/ 1 w 336"/>
                <a:gd name="T7" fmla="*/ 340 h 340"/>
                <a:gd name="T8" fmla="*/ 0 w 336"/>
                <a:gd name="T9" fmla="*/ 1 h 340"/>
                <a:gd name="T10" fmla="*/ 292 w 336"/>
                <a:gd name="T1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40">
                  <a:moveTo>
                    <a:pt x="292" y="0"/>
                  </a:moveTo>
                  <a:lnTo>
                    <a:pt x="336" y="0"/>
                  </a:lnTo>
                  <a:lnTo>
                    <a:pt x="336" y="339"/>
                  </a:lnTo>
                  <a:lnTo>
                    <a:pt x="1" y="340"/>
                  </a:lnTo>
                  <a:lnTo>
                    <a:pt x="0" y="1"/>
                  </a:lnTo>
                  <a:lnTo>
                    <a:pt x="2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-690" y="2483"/>
              <a:ext cx="316" cy="32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-604" y="2624"/>
              <a:ext cx="144" cy="92"/>
            </a:xfrm>
            <a:custGeom>
              <a:avLst/>
              <a:gdLst>
                <a:gd name="T0" fmla="*/ 0 w 1591"/>
                <a:gd name="T1" fmla="*/ 0 h 1011"/>
                <a:gd name="T2" fmla="*/ 295 w 1591"/>
                <a:gd name="T3" fmla="*/ 0 h 1011"/>
                <a:gd name="T4" fmla="*/ 278 w 1591"/>
                <a:gd name="T5" fmla="*/ 50 h 1011"/>
                <a:gd name="T6" fmla="*/ 265 w 1591"/>
                <a:gd name="T7" fmla="*/ 101 h 1011"/>
                <a:gd name="T8" fmla="*/ 258 w 1591"/>
                <a:gd name="T9" fmla="*/ 152 h 1011"/>
                <a:gd name="T10" fmla="*/ 255 w 1591"/>
                <a:gd name="T11" fmla="*/ 206 h 1011"/>
                <a:gd name="T12" fmla="*/ 259 w 1591"/>
                <a:gd name="T13" fmla="*/ 266 h 1011"/>
                <a:gd name="T14" fmla="*/ 267 w 1591"/>
                <a:gd name="T15" fmla="*/ 323 h 1011"/>
                <a:gd name="T16" fmla="*/ 283 w 1591"/>
                <a:gd name="T17" fmla="*/ 379 h 1011"/>
                <a:gd name="T18" fmla="*/ 303 w 1591"/>
                <a:gd name="T19" fmla="*/ 432 h 1011"/>
                <a:gd name="T20" fmla="*/ 329 w 1591"/>
                <a:gd name="T21" fmla="*/ 482 h 1011"/>
                <a:gd name="T22" fmla="*/ 360 w 1591"/>
                <a:gd name="T23" fmla="*/ 528 h 1011"/>
                <a:gd name="T24" fmla="*/ 395 w 1591"/>
                <a:gd name="T25" fmla="*/ 572 h 1011"/>
                <a:gd name="T26" fmla="*/ 434 w 1591"/>
                <a:gd name="T27" fmla="*/ 612 h 1011"/>
                <a:gd name="T28" fmla="*/ 476 w 1591"/>
                <a:gd name="T29" fmla="*/ 647 h 1011"/>
                <a:gd name="T30" fmla="*/ 523 w 1591"/>
                <a:gd name="T31" fmla="*/ 678 h 1011"/>
                <a:gd name="T32" fmla="*/ 573 w 1591"/>
                <a:gd name="T33" fmla="*/ 704 h 1011"/>
                <a:gd name="T34" fmla="*/ 625 w 1591"/>
                <a:gd name="T35" fmla="*/ 725 h 1011"/>
                <a:gd name="T36" fmla="*/ 679 w 1591"/>
                <a:gd name="T37" fmla="*/ 741 h 1011"/>
                <a:gd name="T38" fmla="*/ 737 w 1591"/>
                <a:gd name="T39" fmla="*/ 750 h 1011"/>
                <a:gd name="T40" fmla="*/ 796 w 1591"/>
                <a:gd name="T41" fmla="*/ 753 h 1011"/>
                <a:gd name="T42" fmla="*/ 854 w 1591"/>
                <a:gd name="T43" fmla="*/ 750 h 1011"/>
                <a:gd name="T44" fmla="*/ 911 w 1591"/>
                <a:gd name="T45" fmla="*/ 741 h 1011"/>
                <a:gd name="T46" fmla="*/ 966 w 1591"/>
                <a:gd name="T47" fmla="*/ 725 h 1011"/>
                <a:gd name="T48" fmla="*/ 1018 w 1591"/>
                <a:gd name="T49" fmla="*/ 704 h 1011"/>
                <a:gd name="T50" fmla="*/ 1068 w 1591"/>
                <a:gd name="T51" fmla="*/ 678 h 1011"/>
                <a:gd name="T52" fmla="*/ 1114 w 1591"/>
                <a:gd name="T53" fmla="*/ 647 h 1011"/>
                <a:gd name="T54" fmla="*/ 1157 w 1591"/>
                <a:gd name="T55" fmla="*/ 612 h 1011"/>
                <a:gd name="T56" fmla="*/ 1196 w 1591"/>
                <a:gd name="T57" fmla="*/ 572 h 1011"/>
                <a:gd name="T58" fmla="*/ 1231 w 1591"/>
                <a:gd name="T59" fmla="*/ 528 h 1011"/>
                <a:gd name="T60" fmla="*/ 1262 w 1591"/>
                <a:gd name="T61" fmla="*/ 482 h 1011"/>
                <a:gd name="T62" fmla="*/ 1288 w 1591"/>
                <a:gd name="T63" fmla="*/ 432 h 1011"/>
                <a:gd name="T64" fmla="*/ 1308 w 1591"/>
                <a:gd name="T65" fmla="*/ 379 h 1011"/>
                <a:gd name="T66" fmla="*/ 1324 w 1591"/>
                <a:gd name="T67" fmla="*/ 323 h 1011"/>
                <a:gd name="T68" fmla="*/ 1332 w 1591"/>
                <a:gd name="T69" fmla="*/ 266 h 1011"/>
                <a:gd name="T70" fmla="*/ 1336 w 1591"/>
                <a:gd name="T71" fmla="*/ 206 h 1011"/>
                <a:gd name="T72" fmla="*/ 1333 w 1591"/>
                <a:gd name="T73" fmla="*/ 152 h 1011"/>
                <a:gd name="T74" fmla="*/ 1325 w 1591"/>
                <a:gd name="T75" fmla="*/ 101 h 1011"/>
                <a:gd name="T76" fmla="*/ 1313 w 1591"/>
                <a:gd name="T77" fmla="*/ 50 h 1011"/>
                <a:gd name="T78" fmla="*/ 1295 w 1591"/>
                <a:gd name="T79" fmla="*/ 0 h 1011"/>
                <a:gd name="T80" fmla="*/ 1591 w 1591"/>
                <a:gd name="T81" fmla="*/ 0 h 1011"/>
                <a:gd name="T82" fmla="*/ 1591 w 1591"/>
                <a:gd name="T83" fmla="*/ 820 h 1011"/>
                <a:gd name="T84" fmla="*/ 1588 w 1591"/>
                <a:gd name="T85" fmla="*/ 854 h 1011"/>
                <a:gd name="T86" fmla="*/ 1579 w 1591"/>
                <a:gd name="T87" fmla="*/ 887 h 1011"/>
                <a:gd name="T88" fmla="*/ 1565 w 1591"/>
                <a:gd name="T89" fmla="*/ 917 h 1011"/>
                <a:gd name="T90" fmla="*/ 1546 w 1591"/>
                <a:gd name="T91" fmla="*/ 943 h 1011"/>
                <a:gd name="T92" fmla="*/ 1524 w 1591"/>
                <a:gd name="T93" fmla="*/ 966 h 1011"/>
                <a:gd name="T94" fmla="*/ 1496 w 1591"/>
                <a:gd name="T95" fmla="*/ 985 h 1011"/>
                <a:gd name="T96" fmla="*/ 1467 w 1591"/>
                <a:gd name="T97" fmla="*/ 999 h 1011"/>
                <a:gd name="T98" fmla="*/ 1436 w 1591"/>
                <a:gd name="T99" fmla="*/ 1008 h 1011"/>
                <a:gd name="T100" fmla="*/ 1401 w 1591"/>
                <a:gd name="T101" fmla="*/ 1011 h 1011"/>
                <a:gd name="T102" fmla="*/ 189 w 1591"/>
                <a:gd name="T103" fmla="*/ 1011 h 1011"/>
                <a:gd name="T104" fmla="*/ 155 w 1591"/>
                <a:gd name="T105" fmla="*/ 1008 h 1011"/>
                <a:gd name="T106" fmla="*/ 123 w 1591"/>
                <a:gd name="T107" fmla="*/ 999 h 1011"/>
                <a:gd name="T108" fmla="*/ 94 w 1591"/>
                <a:gd name="T109" fmla="*/ 985 h 1011"/>
                <a:gd name="T110" fmla="*/ 67 w 1591"/>
                <a:gd name="T111" fmla="*/ 966 h 1011"/>
                <a:gd name="T112" fmla="*/ 45 w 1591"/>
                <a:gd name="T113" fmla="*/ 943 h 1011"/>
                <a:gd name="T114" fmla="*/ 26 w 1591"/>
                <a:gd name="T115" fmla="*/ 917 h 1011"/>
                <a:gd name="T116" fmla="*/ 12 w 1591"/>
                <a:gd name="T117" fmla="*/ 887 h 1011"/>
                <a:gd name="T118" fmla="*/ 3 w 1591"/>
                <a:gd name="T119" fmla="*/ 854 h 1011"/>
                <a:gd name="T120" fmla="*/ 0 w 1591"/>
                <a:gd name="T121" fmla="*/ 820 h 1011"/>
                <a:gd name="T122" fmla="*/ 0 w 1591"/>
                <a:gd name="T123" fmla="*/ 0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1" h="1011">
                  <a:moveTo>
                    <a:pt x="0" y="0"/>
                  </a:moveTo>
                  <a:lnTo>
                    <a:pt x="295" y="0"/>
                  </a:lnTo>
                  <a:lnTo>
                    <a:pt x="278" y="50"/>
                  </a:lnTo>
                  <a:lnTo>
                    <a:pt x="265" y="101"/>
                  </a:lnTo>
                  <a:lnTo>
                    <a:pt x="258" y="152"/>
                  </a:lnTo>
                  <a:lnTo>
                    <a:pt x="255" y="206"/>
                  </a:lnTo>
                  <a:lnTo>
                    <a:pt x="259" y="266"/>
                  </a:lnTo>
                  <a:lnTo>
                    <a:pt x="267" y="323"/>
                  </a:lnTo>
                  <a:lnTo>
                    <a:pt x="283" y="379"/>
                  </a:lnTo>
                  <a:lnTo>
                    <a:pt x="303" y="432"/>
                  </a:lnTo>
                  <a:lnTo>
                    <a:pt x="329" y="482"/>
                  </a:lnTo>
                  <a:lnTo>
                    <a:pt x="360" y="528"/>
                  </a:lnTo>
                  <a:lnTo>
                    <a:pt x="395" y="572"/>
                  </a:lnTo>
                  <a:lnTo>
                    <a:pt x="434" y="612"/>
                  </a:lnTo>
                  <a:lnTo>
                    <a:pt x="476" y="647"/>
                  </a:lnTo>
                  <a:lnTo>
                    <a:pt x="523" y="678"/>
                  </a:lnTo>
                  <a:lnTo>
                    <a:pt x="573" y="704"/>
                  </a:lnTo>
                  <a:lnTo>
                    <a:pt x="625" y="725"/>
                  </a:lnTo>
                  <a:lnTo>
                    <a:pt x="679" y="741"/>
                  </a:lnTo>
                  <a:lnTo>
                    <a:pt x="737" y="750"/>
                  </a:lnTo>
                  <a:lnTo>
                    <a:pt x="796" y="753"/>
                  </a:lnTo>
                  <a:lnTo>
                    <a:pt x="854" y="750"/>
                  </a:lnTo>
                  <a:lnTo>
                    <a:pt x="911" y="741"/>
                  </a:lnTo>
                  <a:lnTo>
                    <a:pt x="966" y="725"/>
                  </a:lnTo>
                  <a:lnTo>
                    <a:pt x="1018" y="704"/>
                  </a:lnTo>
                  <a:lnTo>
                    <a:pt x="1068" y="678"/>
                  </a:lnTo>
                  <a:lnTo>
                    <a:pt x="1114" y="647"/>
                  </a:lnTo>
                  <a:lnTo>
                    <a:pt x="1157" y="612"/>
                  </a:lnTo>
                  <a:lnTo>
                    <a:pt x="1196" y="572"/>
                  </a:lnTo>
                  <a:lnTo>
                    <a:pt x="1231" y="528"/>
                  </a:lnTo>
                  <a:lnTo>
                    <a:pt x="1262" y="482"/>
                  </a:lnTo>
                  <a:lnTo>
                    <a:pt x="1288" y="432"/>
                  </a:lnTo>
                  <a:lnTo>
                    <a:pt x="1308" y="379"/>
                  </a:lnTo>
                  <a:lnTo>
                    <a:pt x="1324" y="323"/>
                  </a:lnTo>
                  <a:lnTo>
                    <a:pt x="1332" y="266"/>
                  </a:lnTo>
                  <a:lnTo>
                    <a:pt x="1336" y="206"/>
                  </a:lnTo>
                  <a:lnTo>
                    <a:pt x="1333" y="152"/>
                  </a:lnTo>
                  <a:lnTo>
                    <a:pt x="1325" y="101"/>
                  </a:lnTo>
                  <a:lnTo>
                    <a:pt x="1313" y="50"/>
                  </a:lnTo>
                  <a:lnTo>
                    <a:pt x="1295" y="0"/>
                  </a:lnTo>
                  <a:lnTo>
                    <a:pt x="1591" y="0"/>
                  </a:lnTo>
                  <a:lnTo>
                    <a:pt x="1591" y="820"/>
                  </a:lnTo>
                  <a:lnTo>
                    <a:pt x="1588" y="854"/>
                  </a:lnTo>
                  <a:lnTo>
                    <a:pt x="1579" y="887"/>
                  </a:lnTo>
                  <a:lnTo>
                    <a:pt x="1565" y="917"/>
                  </a:lnTo>
                  <a:lnTo>
                    <a:pt x="1546" y="943"/>
                  </a:lnTo>
                  <a:lnTo>
                    <a:pt x="1524" y="966"/>
                  </a:lnTo>
                  <a:lnTo>
                    <a:pt x="1496" y="985"/>
                  </a:lnTo>
                  <a:lnTo>
                    <a:pt x="1467" y="999"/>
                  </a:lnTo>
                  <a:lnTo>
                    <a:pt x="1436" y="1008"/>
                  </a:lnTo>
                  <a:lnTo>
                    <a:pt x="1401" y="1011"/>
                  </a:lnTo>
                  <a:lnTo>
                    <a:pt x="189" y="1011"/>
                  </a:lnTo>
                  <a:lnTo>
                    <a:pt x="155" y="1008"/>
                  </a:lnTo>
                  <a:lnTo>
                    <a:pt x="123" y="999"/>
                  </a:lnTo>
                  <a:lnTo>
                    <a:pt x="94" y="985"/>
                  </a:lnTo>
                  <a:lnTo>
                    <a:pt x="67" y="966"/>
                  </a:lnTo>
                  <a:lnTo>
                    <a:pt x="45" y="943"/>
                  </a:lnTo>
                  <a:lnTo>
                    <a:pt x="26" y="917"/>
                  </a:lnTo>
                  <a:lnTo>
                    <a:pt x="12" y="887"/>
                  </a:lnTo>
                  <a:lnTo>
                    <a:pt x="3" y="854"/>
                  </a:lnTo>
                  <a:lnTo>
                    <a:pt x="0" y="8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16" name="TextBox 17"/>
          <p:cNvSpPr txBox="1"/>
          <p:nvPr/>
        </p:nvSpPr>
        <p:spPr>
          <a:xfrm>
            <a:off x="7597171" y="359282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32K</a:t>
            </a:r>
            <a:endParaRPr lang="en-US" sz="36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Hexagon 18"/>
          <p:cNvSpPr/>
          <p:nvPr/>
        </p:nvSpPr>
        <p:spPr>
          <a:xfrm rot="16200000">
            <a:off x="2711754" y="2751689"/>
            <a:ext cx="2707771" cy="1750142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8" name="Freeform 19"/>
          <p:cNvSpPr>
            <a:spLocks noEditPoints="1"/>
          </p:cNvSpPr>
          <p:nvPr/>
        </p:nvSpPr>
        <p:spPr bwMode="auto">
          <a:xfrm>
            <a:off x="3808959" y="2752613"/>
            <a:ext cx="503527" cy="509901"/>
          </a:xfrm>
          <a:custGeom>
            <a:avLst/>
            <a:gdLst>
              <a:gd name="T0" fmla="*/ 1968 w 3474"/>
              <a:gd name="T1" fmla="*/ 985 h 3518"/>
              <a:gd name="T2" fmla="*/ 1814 w 3474"/>
              <a:gd name="T3" fmla="*/ 1094 h 3518"/>
              <a:gd name="T4" fmla="*/ 1724 w 3474"/>
              <a:gd name="T5" fmla="*/ 1263 h 3518"/>
              <a:gd name="T6" fmla="*/ 1722 w 3474"/>
              <a:gd name="T7" fmla="*/ 1454 h 3518"/>
              <a:gd name="T8" fmla="*/ 1405 w 3474"/>
              <a:gd name="T9" fmla="*/ 1392 h 3518"/>
              <a:gd name="T10" fmla="*/ 1126 w 3474"/>
              <a:gd name="T11" fmla="*/ 1247 h 3518"/>
              <a:gd name="T12" fmla="*/ 899 w 3474"/>
              <a:gd name="T13" fmla="*/ 1032 h 3518"/>
              <a:gd name="T14" fmla="*/ 846 w 3474"/>
              <a:gd name="T15" fmla="*/ 1192 h 3518"/>
              <a:gd name="T16" fmla="*/ 873 w 3474"/>
              <a:gd name="T17" fmla="*/ 1384 h 3518"/>
              <a:gd name="T18" fmla="*/ 984 w 3474"/>
              <a:gd name="T19" fmla="*/ 1542 h 3518"/>
              <a:gd name="T20" fmla="*/ 883 w 3474"/>
              <a:gd name="T21" fmla="*/ 1541 h 3518"/>
              <a:gd name="T22" fmla="*/ 844 w 3474"/>
              <a:gd name="T23" fmla="*/ 1579 h 3518"/>
              <a:gd name="T24" fmla="*/ 918 w 3474"/>
              <a:gd name="T25" fmla="*/ 1765 h 3518"/>
              <a:gd name="T26" fmla="*/ 1067 w 3474"/>
              <a:gd name="T27" fmla="*/ 1891 h 3518"/>
              <a:gd name="T28" fmla="*/ 1092 w 3474"/>
              <a:gd name="T29" fmla="*/ 1936 h 3518"/>
              <a:gd name="T30" fmla="*/ 1000 w 3474"/>
              <a:gd name="T31" fmla="*/ 1977 h 3518"/>
              <a:gd name="T32" fmla="*/ 1121 w 3474"/>
              <a:gd name="T33" fmla="*/ 2130 h 3518"/>
              <a:gd name="T34" fmla="*/ 1303 w 3474"/>
              <a:gd name="T35" fmla="*/ 2207 h 3518"/>
              <a:gd name="T36" fmla="*/ 1187 w 3474"/>
              <a:gd name="T37" fmla="*/ 2314 h 3518"/>
              <a:gd name="T38" fmla="*/ 928 w 3474"/>
              <a:gd name="T39" fmla="*/ 2382 h 3518"/>
              <a:gd name="T40" fmla="*/ 830 w 3474"/>
              <a:gd name="T41" fmla="*/ 2419 h 3518"/>
              <a:gd name="T42" fmla="*/ 1129 w 3474"/>
              <a:gd name="T43" fmla="*/ 2534 h 3518"/>
              <a:gd name="T44" fmla="*/ 1459 w 3474"/>
              <a:gd name="T45" fmla="*/ 2558 h 3518"/>
              <a:gd name="T46" fmla="*/ 1762 w 3474"/>
              <a:gd name="T47" fmla="*/ 2497 h 3518"/>
              <a:gd name="T48" fmla="*/ 2017 w 3474"/>
              <a:gd name="T49" fmla="*/ 2367 h 3518"/>
              <a:gd name="T50" fmla="*/ 2220 w 3474"/>
              <a:gd name="T51" fmla="*/ 2186 h 3518"/>
              <a:gd name="T52" fmla="*/ 2372 w 3474"/>
              <a:gd name="T53" fmla="*/ 1965 h 3518"/>
              <a:gd name="T54" fmla="*/ 2469 w 3474"/>
              <a:gd name="T55" fmla="*/ 1722 h 3518"/>
              <a:gd name="T56" fmla="*/ 2511 w 3474"/>
              <a:gd name="T57" fmla="*/ 1471 h 3518"/>
              <a:gd name="T58" fmla="*/ 2600 w 3474"/>
              <a:gd name="T59" fmla="*/ 1282 h 3518"/>
              <a:gd name="T60" fmla="*/ 2657 w 3474"/>
              <a:gd name="T61" fmla="*/ 1170 h 3518"/>
              <a:gd name="T62" fmla="*/ 2522 w 3474"/>
              <a:gd name="T63" fmla="*/ 1184 h 3518"/>
              <a:gd name="T64" fmla="*/ 2641 w 3474"/>
              <a:gd name="T65" fmla="*/ 1033 h 3518"/>
              <a:gd name="T66" fmla="*/ 2471 w 3474"/>
              <a:gd name="T67" fmla="*/ 1068 h 3518"/>
              <a:gd name="T68" fmla="*/ 2295 w 3474"/>
              <a:gd name="T69" fmla="*/ 1002 h 3518"/>
              <a:gd name="T70" fmla="*/ 2112 w 3474"/>
              <a:gd name="T71" fmla="*/ 957 h 3518"/>
              <a:gd name="T72" fmla="*/ 2060 w 3474"/>
              <a:gd name="T73" fmla="*/ 31 h 3518"/>
              <a:gd name="T74" fmla="*/ 2460 w 3474"/>
              <a:gd name="T75" fmla="*/ 161 h 3518"/>
              <a:gd name="T76" fmla="*/ 2811 w 3474"/>
              <a:gd name="T77" fmla="*/ 379 h 3518"/>
              <a:gd name="T78" fmla="*/ 3101 w 3474"/>
              <a:gd name="T79" fmla="*/ 671 h 3518"/>
              <a:gd name="T80" fmla="*/ 3316 w 3474"/>
              <a:gd name="T81" fmla="*/ 1028 h 3518"/>
              <a:gd name="T82" fmla="*/ 3445 w 3474"/>
              <a:gd name="T83" fmla="*/ 1431 h 3518"/>
              <a:gd name="T84" fmla="*/ 3471 w 3474"/>
              <a:gd name="T85" fmla="*/ 1870 h 3518"/>
              <a:gd name="T86" fmla="*/ 3393 w 3474"/>
              <a:gd name="T87" fmla="*/ 2294 h 3518"/>
              <a:gd name="T88" fmla="*/ 3220 w 3474"/>
              <a:gd name="T89" fmla="*/ 2675 h 3518"/>
              <a:gd name="T90" fmla="*/ 2965 w 3474"/>
              <a:gd name="T91" fmla="*/ 3002 h 3518"/>
              <a:gd name="T92" fmla="*/ 2643 w 3474"/>
              <a:gd name="T93" fmla="*/ 3260 h 3518"/>
              <a:gd name="T94" fmla="*/ 2266 w 3474"/>
              <a:gd name="T95" fmla="*/ 3434 h 3518"/>
              <a:gd name="T96" fmla="*/ 1847 w 3474"/>
              <a:gd name="T97" fmla="*/ 3514 h 3518"/>
              <a:gd name="T98" fmla="*/ 1414 w 3474"/>
              <a:gd name="T99" fmla="*/ 3487 h 3518"/>
              <a:gd name="T100" fmla="*/ 1014 w 3474"/>
              <a:gd name="T101" fmla="*/ 3357 h 3518"/>
              <a:gd name="T102" fmla="*/ 663 w 3474"/>
              <a:gd name="T103" fmla="*/ 3140 h 3518"/>
              <a:gd name="T104" fmla="*/ 373 w 3474"/>
              <a:gd name="T105" fmla="*/ 2847 h 3518"/>
              <a:gd name="T106" fmla="*/ 157 w 3474"/>
              <a:gd name="T107" fmla="*/ 2491 h 3518"/>
              <a:gd name="T108" fmla="*/ 30 w 3474"/>
              <a:gd name="T109" fmla="*/ 2087 h 3518"/>
              <a:gd name="T110" fmla="*/ 3 w 3474"/>
              <a:gd name="T111" fmla="*/ 1648 h 3518"/>
              <a:gd name="T112" fmla="*/ 83 w 3474"/>
              <a:gd name="T113" fmla="*/ 1225 h 3518"/>
              <a:gd name="T114" fmla="*/ 255 w 3474"/>
              <a:gd name="T115" fmla="*/ 843 h 3518"/>
              <a:gd name="T116" fmla="*/ 510 w 3474"/>
              <a:gd name="T117" fmla="*/ 516 h 3518"/>
              <a:gd name="T118" fmla="*/ 831 w 3474"/>
              <a:gd name="T119" fmla="*/ 259 h 3518"/>
              <a:gd name="T120" fmla="*/ 1208 w 3474"/>
              <a:gd name="T121" fmla="*/ 84 h 3518"/>
              <a:gd name="T122" fmla="*/ 1628 w 3474"/>
              <a:gd name="T123" fmla="*/ 5 h 3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74" h="3518">
                <a:moveTo>
                  <a:pt x="2112" y="957"/>
                </a:moveTo>
                <a:lnTo>
                  <a:pt x="2061" y="961"/>
                </a:lnTo>
                <a:lnTo>
                  <a:pt x="2014" y="970"/>
                </a:lnTo>
                <a:lnTo>
                  <a:pt x="1968" y="985"/>
                </a:lnTo>
                <a:lnTo>
                  <a:pt x="1924" y="1005"/>
                </a:lnTo>
                <a:lnTo>
                  <a:pt x="1883" y="1030"/>
                </a:lnTo>
                <a:lnTo>
                  <a:pt x="1846" y="1060"/>
                </a:lnTo>
                <a:lnTo>
                  <a:pt x="1814" y="1094"/>
                </a:lnTo>
                <a:lnTo>
                  <a:pt x="1784" y="1131"/>
                </a:lnTo>
                <a:lnTo>
                  <a:pt x="1759" y="1172"/>
                </a:lnTo>
                <a:lnTo>
                  <a:pt x="1739" y="1216"/>
                </a:lnTo>
                <a:lnTo>
                  <a:pt x="1724" y="1263"/>
                </a:lnTo>
                <a:lnTo>
                  <a:pt x="1716" y="1311"/>
                </a:lnTo>
                <a:lnTo>
                  <a:pt x="1713" y="1362"/>
                </a:lnTo>
                <a:lnTo>
                  <a:pt x="1715" y="1409"/>
                </a:lnTo>
                <a:lnTo>
                  <a:pt x="1722" y="1454"/>
                </a:lnTo>
                <a:lnTo>
                  <a:pt x="1640" y="1448"/>
                </a:lnTo>
                <a:lnTo>
                  <a:pt x="1559" y="1435"/>
                </a:lnTo>
                <a:lnTo>
                  <a:pt x="1481" y="1416"/>
                </a:lnTo>
                <a:lnTo>
                  <a:pt x="1405" y="1392"/>
                </a:lnTo>
                <a:lnTo>
                  <a:pt x="1331" y="1363"/>
                </a:lnTo>
                <a:lnTo>
                  <a:pt x="1259" y="1329"/>
                </a:lnTo>
                <a:lnTo>
                  <a:pt x="1191" y="1289"/>
                </a:lnTo>
                <a:lnTo>
                  <a:pt x="1126" y="1247"/>
                </a:lnTo>
                <a:lnTo>
                  <a:pt x="1064" y="1198"/>
                </a:lnTo>
                <a:lnTo>
                  <a:pt x="1005" y="1146"/>
                </a:lnTo>
                <a:lnTo>
                  <a:pt x="950" y="1091"/>
                </a:lnTo>
                <a:lnTo>
                  <a:pt x="899" y="1032"/>
                </a:lnTo>
                <a:lnTo>
                  <a:pt x="880" y="1068"/>
                </a:lnTo>
                <a:lnTo>
                  <a:pt x="865" y="1108"/>
                </a:lnTo>
                <a:lnTo>
                  <a:pt x="854" y="1149"/>
                </a:lnTo>
                <a:lnTo>
                  <a:pt x="846" y="1192"/>
                </a:lnTo>
                <a:lnTo>
                  <a:pt x="844" y="1236"/>
                </a:lnTo>
                <a:lnTo>
                  <a:pt x="848" y="1287"/>
                </a:lnTo>
                <a:lnTo>
                  <a:pt x="857" y="1337"/>
                </a:lnTo>
                <a:lnTo>
                  <a:pt x="873" y="1384"/>
                </a:lnTo>
                <a:lnTo>
                  <a:pt x="893" y="1429"/>
                </a:lnTo>
                <a:lnTo>
                  <a:pt x="919" y="1471"/>
                </a:lnTo>
                <a:lnTo>
                  <a:pt x="950" y="1508"/>
                </a:lnTo>
                <a:lnTo>
                  <a:pt x="984" y="1542"/>
                </a:lnTo>
                <a:lnTo>
                  <a:pt x="1022" y="1572"/>
                </a:lnTo>
                <a:lnTo>
                  <a:pt x="974" y="1568"/>
                </a:lnTo>
                <a:lnTo>
                  <a:pt x="928" y="1557"/>
                </a:lnTo>
                <a:lnTo>
                  <a:pt x="883" y="1541"/>
                </a:lnTo>
                <a:lnTo>
                  <a:pt x="841" y="1522"/>
                </a:lnTo>
                <a:lnTo>
                  <a:pt x="841" y="1524"/>
                </a:lnTo>
                <a:lnTo>
                  <a:pt x="841" y="1527"/>
                </a:lnTo>
                <a:lnTo>
                  <a:pt x="844" y="1579"/>
                </a:lnTo>
                <a:lnTo>
                  <a:pt x="854" y="1629"/>
                </a:lnTo>
                <a:lnTo>
                  <a:pt x="870" y="1678"/>
                </a:lnTo>
                <a:lnTo>
                  <a:pt x="891" y="1723"/>
                </a:lnTo>
                <a:lnTo>
                  <a:pt x="918" y="1765"/>
                </a:lnTo>
                <a:lnTo>
                  <a:pt x="949" y="1803"/>
                </a:lnTo>
                <a:lnTo>
                  <a:pt x="984" y="1837"/>
                </a:lnTo>
                <a:lnTo>
                  <a:pt x="1025" y="1867"/>
                </a:lnTo>
                <a:lnTo>
                  <a:pt x="1067" y="1891"/>
                </a:lnTo>
                <a:lnTo>
                  <a:pt x="1113" y="1910"/>
                </a:lnTo>
                <a:lnTo>
                  <a:pt x="1162" y="1923"/>
                </a:lnTo>
                <a:lnTo>
                  <a:pt x="1128" y="1931"/>
                </a:lnTo>
                <a:lnTo>
                  <a:pt x="1092" y="1936"/>
                </a:lnTo>
                <a:lnTo>
                  <a:pt x="1056" y="1937"/>
                </a:lnTo>
                <a:lnTo>
                  <a:pt x="1018" y="1935"/>
                </a:lnTo>
                <a:lnTo>
                  <a:pt x="981" y="1930"/>
                </a:lnTo>
                <a:lnTo>
                  <a:pt x="1000" y="1977"/>
                </a:lnTo>
                <a:lnTo>
                  <a:pt x="1024" y="2021"/>
                </a:lnTo>
                <a:lnTo>
                  <a:pt x="1052" y="2062"/>
                </a:lnTo>
                <a:lnTo>
                  <a:pt x="1084" y="2098"/>
                </a:lnTo>
                <a:lnTo>
                  <a:pt x="1121" y="2130"/>
                </a:lnTo>
                <a:lnTo>
                  <a:pt x="1163" y="2157"/>
                </a:lnTo>
                <a:lnTo>
                  <a:pt x="1206" y="2179"/>
                </a:lnTo>
                <a:lnTo>
                  <a:pt x="1254" y="2196"/>
                </a:lnTo>
                <a:lnTo>
                  <a:pt x="1303" y="2207"/>
                </a:lnTo>
                <a:lnTo>
                  <a:pt x="1355" y="2211"/>
                </a:lnTo>
                <a:lnTo>
                  <a:pt x="1302" y="2250"/>
                </a:lnTo>
                <a:lnTo>
                  <a:pt x="1246" y="2284"/>
                </a:lnTo>
                <a:lnTo>
                  <a:pt x="1187" y="2314"/>
                </a:lnTo>
                <a:lnTo>
                  <a:pt x="1126" y="2339"/>
                </a:lnTo>
                <a:lnTo>
                  <a:pt x="1062" y="2359"/>
                </a:lnTo>
                <a:lnTo>
                  <a:pt x="995" y="2373"/>
                </a:lnTo>
                <a:lnTo>
                  <a:pt x="928" y="2382"/>
                </a:lnTo>
                <a:lnTo>
                  <a:pt x="858" y="2385"/>
                </a:lnTo>
                <a:lnTo>
                  <a:pt x="811" y="2383"/>
                </a:lnTo>
                <a:lnTo>
                  <a:pt x="763" y="2378"/>
                </a:lnTo>
                <a:lnTo>
                  <a:pt x="830" y="2419"/>
                </a:lnTo>
                <a:lnTo>
                  <a:pt x="902" y="2455"/>
                </a:lnTo>
                <a:lnTo>
                  <a:pt x="975" y="2487"/>
                </a:lnTo>
                <a:lnTo>
                  <a:pt x="1051" y="2513"/>
                </a:lnTo>
                <a:lnTo>
                  <a:pt x="1129" y="2534"/>
                </a:lnTo>
                <a:lnTo>
                  <a:pt x="1209" y="2548"/>
                </a:lnTo>
                <a:lnTo>
                  <a:pt x="1292" y="2558"/>
                </a:lnTo>
                <a:lnTo>
                  <a:pt x="1376" y="2561"/>
                </a:lnTo>
                <a:lnTo>
                  <a:pt x="1459" y="2558"/>
                </a:lnTo>
                <a:lnTo>
                  <a:pt x="1540" y="2550"/>
                </a:lnTo>
                <a:lnTo>
                  <a:pt x="1617" y="2537"/>
                </a:lnTo>
                <a:lnTo>
                  <a:pt x="1691" y="2519"/>
                </a:lnTo>
                <a:lnTo>
                  <a:pt x="1762" y="2497"/>
                </a:lnTo>
                <a:lnTo>
                  <a:pt x="1831" y="2471"/>
                </a:lnTo>
                <a:lnTo>
                  <a:pt x="1896" y="2440"/>
                </a:lnTo>
                <a:lnTo>
                  <a:pt x="1958" y="2406"/>
                </a:lnTo>
                <a:lnTo>
                  <a:pt x="2017" y="2367"/>
                </a:lnTo>
                <a:lnTo>
                  <a:pt x="2072" y="2327"/>
                </a:lnTo>
                <a:lnTo>
                  <a:pt x="2125" y="2283"/>
                </a:lnTo>
                <a:lnTo>
                  <a:pt x="2174" y="2235"/>
                </a:lnTo>
                <a:lnTo>
                  <a:pt x="2220" y="2186"/>
                </a:lnTo>
                <a:lnTo>
                  <a:pt x="2263" y="2133"/>
                </a:lnTo>
                <a:lnTo>
                  <a:pt x="2303" y="2079"/>
                </a:lnTo>
                <a:lnTo>
                  <a:pt x="2338" y="2023"/>
                </a:lnTo>
                <a:lnTo>
                  <a:pt x="2372" y="1965"/>
                </a:lnTo>
                <a:lnTo>
                  <a:pt x="2401" y="1905"/>
                </a:lnTo>
                <a:lnTo>
                  <a:pt x="2428" y="1845"/>
                </a:lnTo>
                <a:lnTo>
                  <a:pt x="2450" y="1784"/>
                </a:lnTo>
                <a:lnTo>
                  <a:pt x="2469" y="1722"/>
                </a:lnTo>
                <a:lnTo>
                  <a:pt x="2485" y="1659"/>
                </a:lnTo>
                <a:lnTo>
                  <a:pt x="2497" y="1596"/>
                </a:lnTo>
                <a:lnTo>
                  <a:pt x="2506" y="1534"/>
                </a:lnTo>
                <a:lnTo>
                  <a:pt x="2511" y="1471"/>
                </a:lnTo>
                <a:lnTo>
                  <a:pt x="2513" y="1409"/>
                </a:lnTo>
                <a:lnTo>
                  <a:pt x="2512" y="1357"/>
                </a:lnTo>
                <a:lnTo>
                  <a:pt x="2558" y="1321"/>
                </a:lnTo>
                <a:lnTo>
                  <a:pt x="2600" y="1282"/>
                </a:lnTo>
                <a:lnTo>
                  <a:pt x="2641" y="1240"/>
                </a:lnTo>
                <a:lnTo>
                  <a:pt x="2677" y="1195"/>
                </a:lnTo>
                <a:lnTo>
                  <a:pt x="2711" y="1148"/>
                </a:lnTo>
                <a:lnTo>
                  <a:pt x="2657" y="1170"/>
                </a:lnTo>
                <a:lnTo>
                  <a:pt x="2600" y="1188"/>
                </a:lnTo>
                <a:lnTo>
                  <a:pt x="2542" y="1201"/>
                </a:lnTo>
                <a:lnTo>
                  <a:pt x="2482" y="1211"/>
                </a:lnTo>
                <a:lnTo>
                  <a:pt x="2522" y="1184"/>
                </a:lnTo>
                <a:lnTo>
                  <a:pt x="2558" y="1152"/>
                </a:lnTo>
                <a:lnTo>
                  <a:pt x="2589" y="1116"/>
                </a:lnTo>
                <a:lnTo>
                  <a:pt x="2618" y="1076"/>
                </a:lnTo>
                <a:lnTo>
                  <a:pt x="2641" y="1033"/>
                </a:lnTo>
                <a:lnTo>
                  <a:pt x="2658" y="987"/>
                </a:lnTo>
                <a:lnTo>
                  <a:pt x="2598" y="1020"/>
                </a:lnTo>
                <a:lnTo>
                  <a:pt x="2536" y="1046"/>
                </a:lnTo>
                <a:lnTo>
                  <a:pt x="2471" y="1068"/>
                </a:lnTo>
                <a:lnTo>
                  <a:pt x="2404" y="1085"/>
                </a:lnTo>
                <a:lnTo>
                  <a:pt x="2371" y="1053"/>
                </a:lnTo>
                <a:lnTo>
                  <a:pt x="2334" y="1025"/>
                </a:lnTo>
                <a:lnTo>
                  <a:pt x="2295" y="1002"/>
                </a:lnTo>
                <a:lnTo>
                  <a:pt x="2253" y="984"/>
                </a:lnTo>
                <a:lnTo>
                  <a:pt x="2207" y="969"/>
                </a:lnTo>
                <a:lnTo>
                  <a:pt x="2160" y="961"/>
                </a:lnTo>
                <a:lnTo>
                  <a:pt x="2112" y="957"/>
                </a:lnTo>
                <a:close/>
                <a:moveTo>
                  <a:pt x="1738" y="0"/>
                </a:moveTo>
                <a:lnTo>
                  <a:pt x="1847" y="5"/>
                </a:lnTo>
                <a:lnTo>
                  <a:pt x="1955" y="15"/>
                </a:lnTo>
                <a:lnTo>
                  <a:pt x="2060" y="31"/>
                </a:lnTo>
                <a:lnTo>
                  <a:pt x="2165" y="54"/>
                </a:lnTo>
                <a:lnTo>
                  <a:pt x="2266" y="84"/>
                </a:lnTo>
                <a:lnTo>
                  <a:pt x="2365" y="119"/>
                </a:lnTo>
                <a:lnTo>
                  <a:pt x="2460" y="161"/>
                </a:lnTo>
                <a:lnTo>
                  <a:pt x="2554" y="207"/>
                </a:lnTo>
                <a:lnTo>
                  <a:pt x="2643" y="259"/>
                </a:lnTo>
                <a:lnTo>
                  <a:pt x="2729" y="316"/>
                </a:lnTo>
                <a:lnTo>
                  <a:pt x="2811" y="379"/>
                </a:lnTo>
                <a:lnTo>
                  <a:pt x="2890" y="445"/>
                </a:lnTo>
                <a:lnTo>
                  <a:pt x="2965" y="516"/>
                </a:lnTo>
                <a:lnTo>
                  <a:pt x="3035" y="592"/>
                </a:lnTo>
                <a:lnTo>
                  <a:pt x="3101" y="671"/>
                </a:lnTo>
                <a:lnTo>
                  <a:pt x="3163" y="755"/>
                </a:lnTo>
                <a:lnTo>
                  <a:pt x="3220" y="843"/>
                </a:lnTo>
                <a:lnTo>
                  <a:pt x="3271" y="933"/>
                </a:lnTo>
                <a:lnTo>
                  <a:pt x="3316" y="1028"/>
                </a:lnTo>
                <a:lnTo>
                  <a:pt x="3358" y="1124"/>
                </a:lnTo>
                <a:lnTo>
                  <a:pt x="3393" y="1225"/>
                </a:lnTo>
                <a:lnTo>
                  <a:pt x="3422" y="1327"/>
                </a:lnTo>
                <a:lnTo>
                  <a:pt x="3445" y="1431"/>
                </a:lnTo>
                <a:lnTo>
                  <a:pt x="3461" y="1539"/>
                </a:lnTo>
                <a:lnTo>
                  <a:pt x="3471" y="1648"/>
                </a:lnTo>
                <a:lnTo>
                  <a:pt x="3474" y="1759"/>
                </a:lnTo>
                <a:lnTo>
                  <a:pt x="3471" y="1870"/>
                </a:lnTo>
                <a:lnTo>
                  <a:pt x="3461" y="1979"/>
                </a:lnTo>
                <a:lnTo>
                  <a:pt x="3445" y="2087"/>
                </a:lnTo>
                <a:lnTo>
                  <a:pt x="3422" y="2191"/>
                </a:lnTo>
                <a:lnTo>
                  <a:pt x="3393" y="2294"/>
                </a:lnTo>
                <a:lnTo>
                  <a:pt x="3358" y="2394"/>
                </a:lnTo>
                <a:lnTo>
                  <a:pt x="3316" y="2491"/>
                </a:lnTo>
                <a:lnTo>
                  <a:pt x="3271" y="2585"/>
                </a:lnTo>
                <a:lnTo>
                  <a:pt x="3220" y="2675"/>
                </a:lnTo>
                <a:lnTo>
                  <a:pt x="3163" y="2763"/>
                </a:lnTo>
                <a:lnTo>
                  <a:pt x="3101" y="2847"/>
                </a:lnTo>
                <a:lnTo>
                  <a:pt x="3035" y="2926"/>
                </a:lnTo>
                <a:lnTo>
                  <a:pt x="2965" y="3002"/>
                </a:lnTo>
                <a:lnTo>
                  <a:pt x="2890" y="3074"/>
                </a:lnTo>
                <a:lnTo>
                  <a:pt x="2811" y="3140"/>
                </a:lnTo>
                <a:lnTo>
                  <a:pt x="2729" y="3202"/>
                </a:lnTo>
                <a:lnTo>
                  <a:pt x="2643" y="3260"/>
                </a:lnTo>
                <a:lnTo>
                  <a:pt x="2554" y="3311"/>
                </a:lnTo>
                <a:lnTo>
                  <a:pt x="2460" y="3357"/>
                </a:lnTo>
                <a:lnTo>
                  <a:pt x="2365" y="3399"/>
                </a:lnTo>
                <a:lnTo>
                  <a:pt x="2266" y="3434"/>
                </a:lnTo>
                <a:lnTo>
                  <a:pt x="2165" y="3464"/>
                </a:lnTo>
                <a:lnTo>
                  <a:pt x="2060" y="3487"/>
                </a:lnTo>
                <a:lnTo>
                  <a:pt x="1955" y="3504"/>
                </a:lnTo>
                <a:lnTo>
                  <a:pt x="1847" y="3514"/>
                </a:lnTo>
                <a:lnTo>
                  <a:pt x="1738" y="3518"/>
                </a:lnTo>
                <a:lnTo>
                  <a:pt x="1628" y="3514"/>
                </a:lnTo>
                <a:lnTo>
                  <a:pt x="1519" y="3504"/>
                </a:lnTo>
                <a:lnTo>
                  <a:pt x="1414" y="3487"/>
                </a:lnTo>
                <a:lnTo>
                  <a:pt x="1310" y="3464"/>
                </a:lnTo>
                <a:lnTo>
                  <a:pt x="1208" y="3434"/>
                </a:lnTo>
                <a:lnTo>
                  <a:pt x="1110" y="3399"/>
                </a:lnTo>
                <a:lnTo>
                  <a:pt x="1014" y="3357"/>
                </a:lnTo>
                <a:lnTo>
                  <a:pt x="921" y="3311"/>
                </a:lnTo>
                <a:lnTo>
                  <a:pt x="831" y="3260"/>
                </a:lnTo>
                <a:lnTo>
                  <a:pt x="745" y="3202"/>
                </a:lnTo>
                <a:lnTo>
                  <a:pt x="663" y="3140"/>
                </a:lnTo>
                <a:lnTo>
                  <a:pt x="585" y="3074"/>
                </a:lnTo>
                <a:lnTo>
                  <a:pt x="510" y="3002"/>
                </a:lnTo>
                <a:lnTo>
                  <a:pt x="439" y="2926"/>
                </a:lnTo>
                <a:lnTo>
                  <a:pt x="373" y="2847"/>
                </a:lnTo>
                <a:lnTo>
                  <a:pt x="312" y="2763"/>
                </a:lnTo>
                <a:lnTo>
                  <a:pt x="255" y="2675"/>
                </a:lnTo>
                <a:lnTo>
                  <a:pt x="204" y="2585"/>
                </a:lnTo>
                <a:lnTo>
                  <a:pt x="157" y="2491"/>
                </a:lnTo>
                <a:lnTo>
                  <a:pt x="117" y="2394"/>
                </a:lnTo>
                <a:lnTo>
                  <a:pt x="83" y="2294"/>
                </a:lnTo>
                <a:lnTo>
                  <a:pt x="53" y="2191"/>
                </a:lnTo>
                <a:lnTo>
                  <a:pt x="30" y="2087"/>
                </a:lnTo>
                <a:lnTo>
                  <a:pt x="14" y="1979"/>
                </a:lnTo>
                <a:lnTo>
                  <a:pt x="3" y="1870"/>
                </a:lnTo>
                <a:lnTo>
                  <a:pt x="0" y="1759"/>
                </a:lnTo>
                <a:lnTo>
                  <a:pt x="3" y="1648"/>
                </a:lnTo>
                <a:lnTo>
                  <a:pt x="14" y="1539"/>
                </a:lnTo>
                <a:lnTo>
                  <a:pt x="30" y="1431"/>
                </a:lnTo>
                <a:lnTo>
                  <a:pt x="53" y="1327"/>
                </a:lnTo>
                <a:lnTo>
                  <a:pt x="83" y="1225"/>
                </a:lnTo>
                <a:lnTo>
                  <a:pt x="117" y="1124"/>
                </a:lnTo>
                <a:lnTo>
                  <a:pt x="157" y="1028"/>
                </a:lnTo>
                <a:lnTo>
                  <a:pt x="204" y="933"/>
                </a:lnTo>
                <a:lnTo>
                  <a:pt x="255" y="843"/>
                </a:lnTo>
                <a:lnTo>
                  <a:pt x="312" y="755"/>
                </a:lnTo>
                <a:lnTo>
                  <a:pt x="373" y="671"/>
                </a:lnTo>
                <a:lnTo>
                  <a:pt x="439" y="592"/>
                </a:lnTo>
                <a:lnTo>
                  <a:pt x="510" y="516"/>
                </a:lnTo>
                <a:lnTo>
                  <a:pt x="585" y="445"/>
                </a:lnTo>
                <a:lnTo>
                  <a:pt x="663" y="379"/>
                </a:lnTo>
                <a:lnTo>
                  <a:pt x="745" y="316"/>
                </a:lnTo>
                <a:lnTo>
                  <a:pt x="831" y="259"/>
                </a:lnTo>
                <a:lnTo>
                  <a:pt x="921" y="207"/>
                </a:lnTo>
                <a:lnTo>
                  <a:pt x="1014" y="161"/>
                </a:lnTo>
                <a:lnTo>
                  <a:pt x="1110" y="119"/>
                </a:lnTo>
                <a:lnTo>
                  <a:pt x="1208" y="84"/>
                </a:lnTo>
                <a:lnTo>
                  <a:pt x="1310" y="54"/>
                </a:lnTo>
                <a:lnTo>
                  <a:pt x="1414" y="31"/>
                </a:lnTo>
                <a:lnTo>
                  <a:pt x="1519" y="15"/>
                </a:lnTo>
                <a:lnTo>
                  <a:pt x="1628" y="5"/>
                </a:lnTo>
                <a:lnTo>
                  <a:pt x="173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3554774" y="3592826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32K</a:t>
            </a:r>
            <a:endParaRPr lang="en-US" sz="36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0" name="Hexagon 21"/>
          <p:cNvSpPr/>
          <p:nvPr/>
        </p:nvSpPr>
        <p:spPr>
          <a:xfrm rot="16200000">
            <a:off x="4544355" y="2426109"/>
            <a:ext cx="3103290" cy="2005782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21" name="Group 32"/>
          <p:cNvGrpSpPr>
            <a:grpSpLocks noChangeAspect="1"/>
          </p:cNvGrpSpPr>
          <p:nvPr/>
        </p:nvGrpSpPr>
        <p:grpSpPr bwMode="auto">
          <a:xfrm>
            <a:off x="5842621" y="2454457"/>
            <a:ext cx="506758" cy="513173"/>
            <a:chOff x="-1906" y="2249"/>
            <a:chExt cx="316" cy="320"/>
          </a:xfrm>
          <a:solidFill>
            <a:schemeClr val="bg1"/>
          </a:solidFill>
        </p:grpSpPr>
        <p:sp>
          <p:nvSpPr>
            <p:cNvPr id="22" name="Freeform 34"/>
            <p:cNvSpPr/>
            <p:nvPr/>
          </p:nvSpPr>
          <p:spPr bwMode="auto">
            <a:xfrm>
              <a:off x="-1813" y="2432"/>
              <a:ext cx="58" cy="43"/>
            </a:xfrm>
            <a:custGeom>
              <a:avLst/>
              <a:gdLst>
                <a:gd name="T0" fmla="*/ 329 w 635"/>
                <a:gd name="T1" fmla="*/ 0 h 470"/>
                <a:gd name="T2" fmla="*/ 334 w 635"/>
                <a:gd name="T3" fmla="*/ 0 h 470"/>
                <a:gd name="T4" fmla="*/ 372 w 635"/>
                <a:gd name="T5" fmla="*/ 2 h 470"/>
                <a:gd name="T6" fmla="*/ 409 w 635"/>
                <a:gd name="T7" fmla="*/ 9 h 470"/>
                <a:gd name="T8" fmla="*/ 445 w 635"/>
                <a:gd name="T9" fmla="*/ 17 h 470"/>
                <a:gd name="T10" fmla="*/ 480 w 635"/>
                <a:gd name="T11" fmla="*/ 42 h 470"/>
                <a:gd name="T12" fmla="*/ 513 w 635"/>
                <a:gd name="T13" fmla="*/ 65 h 470"/>
                <a:gd name="T14" fmla="*/ 542 w 635"/>
                <a:gd name="T15" fmla="*/ 86 h 470"/>
                <a:gd name="T16" fmla="*/ 568 w 635"/>
                <a:gd name="T17" fmla="*/ 107 h 470"/>
                <a:gd name="T18" fmla="*/ 590 w 635"/>
                <a:gd name="T19" fmla="*/ 127 h 470"/>
                <a:gd name="T20" fmla="*/ 608 w 635"/>
                <a:gd name="T21" fmla="*/ 148 h 470"/>
                <a:gd name="T22" fmla="*/ 621 w 635"/>
                <a:gd name="T23" fmla="*/ 170 h 470"/>
                <a:gd name="T24" fmla="*/ 630 w 635"/>
                <a:gd name="T25" fmla="*/ 195 h 470"/>
                <a:gd name="T26" fmla="*/ 633 w 635"/>
                <a:gd name="T27" fmla="*/ 217 h 470"/>
                <a:gd name="T28" fmla="*/ 635 w 635"/>
                <a:gd name="T29" fmla="*/ 239 h 470"/>
                <a:gd name="T30" fmla="*/ 633 w 635"/>
                <a:gd name="T31" fmla="*/ 276 h 470"/>
                <a:gd name="T32" fmla="*/ 626 w 635"/>
                <a:gd name="T33" fmla="*/ 309 h 470"/>
                <a:gd name="T34" fmla="*/ 614 w 635"/>
                <a:gd name="T35" fmla="*/ 340 h 470"/>
                <a:gd name="T36" fmla="*/ 597 w 635"/>
                <a:gd name="T37" fmla="*/ 367 h 470"/>
                <a:gd name="T38" fmla="*/ 577 w 635"/>
                <a:gd name="T39" fmla="*/ 390 h 470"/>
                <a:gd name="T40" fmla="*/ 551 w 635"/>
                <a:gd name="T41" fmla="*/ 411 h 470"/>
                <a:gd name="T42" fmla="*/ 520 w 635"/>
                <a:gd name="T43" fmla="*/ 429 h 470"/>
                <a:gd name="T44" fmla="*/ 485 w 635"/>
                <a:gd name="T45" fmla="*/ 444 h 470"/>
                <a:gd name="T46" fmla="*/ 446 w 635"/>
                <a:gd name="T47" fmla="*/ 455 h 470"/>
                <a:gd name="T48" fmla="*/ 402 w 635"/>
                <a:gd name="T49" fmla="*/ 463 h 470"/>
                <a:gd name="T50" fmla="*/ 353 w 635"/>
                <a:gd name="T51" fmla="*/ 468 h 470"/>
                <a:gd name="T52" fmla="*/ 300 w 635"/>
                <a:gd name="T53" fmla="*/ 470 h 470"/>
                <a:gd name="T54" fmla="*/ 255 w 635"/>
                <a:gd name="T55" fmla="*/ 467 h 470"/>
                <a:gd name="T56" fmla="*/ 213 w 635"/>
                <a:gd name="T57" fmla="*/ 460 h 470"/>
                <a:gd name="T58" fmla="*/ 172 w 635"/>
                <a:gd name="T59" fmla="*/ 448 h 470"/>
                <a:gd name="T60" fmla="*/ 135 w 635"/>
                <a:gd name="T61" fmla="*/ 432 h 470"/>
                <a:gd name="T62" fmla="*/ 102 w 635"/>
                <a:gd name="T63" fmla="*/ 412 h 470"/>
                <a:gd name="T64" fmla="*/ 72 w 635"/>
                <a:gd name="T65" fmla="*/ 388 h 470"/>
                <a:gd name="T66" fmla="*/ 47 w 635"/>
                <a:gd name="T67" fmla="*/ 362 h 470"/>
                <a:gd name="T68" fmla="*/ 27 w 635"/>
                <a:gd name="T69" fmla="*/ 332 h 470"/>
                <a:gd name="T70" fmla="*/ 12 w 635"/>
                <a:gd name="T71" fmla="*/ 301 h 470"/>
                <a:gd name="T72" fmla="*/ 2 w 635"/>
                <a:gd name="T73" fmla="*/ 267 h 470"/>
                <a:gd name="T74" fmla="*/ 0 w 635"/>
                <a:gd name="T75" fmla="*/ 231 h 470"/>
                <a:gd name="T76" fmla="*/ 3 w 635"/>
                <a:gd name="T77" fmla="*/ 198 h 470"/>
                <a:gd name="T78" fmla="*/ 14 w 635"/>
                <a:gd name="T79" fmla="*/ 166 h 470"/>
                <a:gd name="T80" fmla="*/ 31 w 635"/>
                <a:gd name="T81" fmla="*/ 135 h 470"/>
                <a:gd name="T82" fmla="*/ 54 w 635"/>
                <a:gd name="T83" fmla="*/ 108 h 470"/>
                <a:gd name="T84" fmla="*/ 82 w 635"/>
                <a:gd name="T85" fmla="*/ 81 h 470"/>
                <a:gd name="T86" fmla="*/ 115 w 635"/>
                <a:gd name="T87" fmla="*/ 58 h 470"/>
                <a:gd name="T88" fmla="*/ 152 w 635"/>
                <a:gd name="T89" fmla="*/ 38 h 470"/>
                <a:gd name="T90" fmla="*/ 193 w 635"/>
                <a:gd name="T91" fmla="*/ 23 h 470"/>
                <a:gd name="T92" fmla="*/ 237 w 635"/>
                <a:gd name="T93" fmla="*/ 11 h 470"/>
                <a:gd name="T94" fmla="*/ 282 w 635"/>
                <a:gd name="T95" fmla="*/ 3 h 470"/>
                <a:gd name="T96" fmla="*/ 329 w 635"/>
                <a:gd name="T97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5" h="470">
                  <a:moveTo>
                    <a:pt x="329" y="0"/>
                  </a:moveTo>
                  <a:lnTo>
                    <a:pt x="334" y="0"/>
                  </a:lnTo>
                  <a:lnTo>
                    <a:pt x="372" y="2"/>
                  </a:lnTo>
                  <a:lnTo>
                    <a:pt x="409" y="9"/>
                  </a:lnTo>
                  <a:lnTo>
                    <a:pt x="445" y="17"/>
                  </a:lnTo>
                  <a:lnTo>
                    <a:pt x="480" y="42"/>
                  </a:lnTo>
                  <a:lnTo>
                    <a:pt x="513" y="65"/>
                  </a:lnTo>
                  <a:lnTo>
                    <a:pt x="542" y="86"/>
                  </a:lnTo>
                  <a:lnTo>
                    <a:pt x="568" y="107"/>
                  </a:lnTo>
                  <a:lnTo>
                    <a:pt x="590" y="127"/>
                  </a:lnTo>
                  <a:lnTo>
                    <a:pt x="608" y="148"/>
                  </a:lnTo>
                  <a:lnTo>
                    <a:pt x="621" y="170"/>
                  </a:lnTo>
                  <a:lnTo>
                    <a:pt x="630" y="195"/>
                  </a:lnTo>
                  <a:lnTo>
                    <a:pt x="633" y="217"/>
                  </a:lnTo>
                  <a:lnTo>
                    <a:pt x="635" y="239"/>
                  </a:lnTo>
                  <a:lnTo>
                    <a:pt x="633" y="276"/>
                  </a:lnTo>
                  <a:lnTo>
                    <a:pt x="626" y="309"/>
                  </a:lnTo>
                  <a:lnTo>
                    <a:pt x="614" y="340"/>
                  </a:lnTo>
                  <a:lnTo>
                    <a:pt x="597" y="367"/>
                  </a:lnTo>
                  <a:lnTo>
                    <a:pt x="577" y="390"/>
                  </a:lnTo>
                  <a:lnTo>
                    <a:pt x="551" y="411"/>
                  </a:lnTo>
                  <a:lnTo>
                    <a:pt x="520" y="429"/>
                  </a:lnTo>
                  <a:lnTo>
                    <a:pt x="485" y="444"/>
                  </a:lnTo>
                  <a:lnTo>
                    <a:pt x="446" y="455"/>
                  </a:lnTo>
                  <a:lnTo>
                    <a:pt x="402" y="463"/>
                  </a:lnTo>
                  <a:lnTo>
                    <a:pt x="353" y="468"/>
                  </a:lnTo>
                  <a:lnTo>
                    <a:pt x="300" y="470"/>
                  </a:lnTo>
                  <a:lnTo>
                    <a:pt x="255" y="467"/>
                  </a:lnTo>
                  <a:lnTo>
                    <a:pt x="213" y="460"/>
                  </a:lnTo>
                  <a:lnTo>
                    <a:pt x="172" y="448"/>
                  </a:lnTo>
                  <a:lnTo>
                    <a:pt x="135" y="432"/>
                  </a:lnTo>
                  <a:lnTo>
                    <a:pt x="102" y="412"/>
                  </a:lnTo>
                  <a:lnTo>
                    <a:pt x="72" y="388"/>
                  </a:lnTo>
                  <a:lnTo>
                    <a:pt x="47" y="362"/>
                  </a:lnTo>
                  <a:lnTo>
                    <a:pt x="27" y="332"/>
                  </a:lnTo>
                  <a:lnTo>
                    <a:pt x="12" y="301"/>
                  </a:lnTo>
                  <a:lnTo>
                    <a:pt x="2" y="267"/>
                  </a:lnTo>
                  <a:lnTo>
                    <a:pt x="0" y="231"/>
                  </a:lnTo>
                  <a:lnTo>
                    <a:pt x="3" y="198"/>
                  </a:lnTo>
                  <a:lnTo>
                    <a:pt x="14" y="166"/>
                  </a:lnTo>
                  <a:lnTo>
                    <a:pt x="31" y="135"/>
                  </a:lnTo>
                  <a:lnTo>
                    <a:pt x="54" y="108"/>
                  </a:lnTo>
                  <a:lnTo>
                    <a:pt x="82" y="81"/>
                  </a:lnTo>
                  <a:lnTo>
                    <a:pt x="115" y="58"/>
                  </a:lnTo>
                  <a:lnTo>
                    <a:pt x="152" y="38"/>
                  </a:lnTo>
                  <a:lnTo>
                    <a:pt x="193" y="23"/>
                  </a:lnTo>
                  <a:lnTo>
                    <a:pt x="237" y="11"/>
                  </a:lnTo>
                  <a:lnTo>
                    <a:pt x="282" y="3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-1803" y="2343"/>
              <a:ext cx="37" cy="50"/>
            </a:xfrm>
            <a:custGeom>
              <a:avLst/>
              <a:gdLst>
                <a:gd name="T0" fmla="*/ 156 w 407"/>
                <a:gd name="T1" fmla="*/ 0 h 554"/>
                <a:gd name="T2" fmla="*/ 161 w 407"/>
                <a:gd name="T3" fmla="*/ 0 h 554"/>
                <a:gd name="T4" fmla="*/ 195 w 407"/>
                <a:gd name="T5" fmla="*/ 5 h 554"/>
                <a:gd name="T6" fmla="*/ 227 w 407"/>
                <a:gd name="T7" fmla="*/ 16 h 554"/>
                <a:gd name="T8" fmla="*/ 260 w 407"/>
                <a:gd name="T9" fmla="*/ 34 h 554"/>
                <a:gd name="T10" fmla="*/ 290 w 407"/>
                <a:gd name="T11" fmla="*/ 58 h 554"/>
                <a:gd name="T12" fmla="*/ 318 w 407"/>
                <a:gd name="T13" fmla="*/ 87 h 554"/>
                <a:gd name="T14" fmla="*/ 343 w 407"/>
                <a:gd name="T15" fmla="*/ 120 h 554"/>
                <a:gd name="T16" fmla="*/ 364 w 407"/>
                <a:gd name="T17" fmla="*/ 157 h 554"/>
                <a:gd name="T18" fmla="*/ 382 w 407"/>
                <a:gd name="T19" fmla="*/ 198 h 554"/>
                <a:gd name="T20" fmla="*/ 396 w 407"/>
                <a:gd name="T21" fmla="*/ 242 h 554"/>
                <a:gd name="T22" fmla="*/ 404 w 407"/>
                <a:gd name="T23" fmla="*/ 287 h 554"/>
                <a:gd name="T24" fmla="*/ 407 w 407"/>
                <a:gd name="T25" fmla="*/ 324 h 554"/>
                <a:gd name="T26" fmla="*/ 407 w 407"/>
                <a:gd name="T27" fmla="*/ 360 h 554"/>
                <a:gd name="T28" fmla="*/ 402 w 407"/>
                <a:gd name="T29" fmla="*/ 394 h 554"/>
                <a:gd name="T30" fmla="*/ 395 w 407"/>
                <a:gd name="T31" fmla="*/ 426 h 554"/>
                <a:gd name="T32" fmla="*/ 384 w 407"/>
                <a:gd name="T33" fmla="*/ 455 h 554"/>
                <a:gd name="T34" fmla="*/ 370 w 407"/>
                <a:gd name="T35" fmla="*/ 482 h 554"/>
                <a:gd name="T36" fmla="*/ 353 w 407"/>
                <a:gd name="T37" fmla="*/ 505 h 554"/>
                <a:gd name="T38" fmla="*/ 336 w 407"/>
                <a:gd name="T39" fmla="*/ 522 h 554"/>
                <a:gd name="T40" fmla="*/ 316 w 407"/>
                <a:gd name="T41" fmla="*/ 537 h 554"/>
                <a:gd name="T42" fmla="*/ 296 w 407"/>
                <a:gd name="T43" fmla="*/ 545 h 554"/>
                <a:gd name="T44" fmla="*/ 273 w 407"/>
                <a:gd name="T45" fmla="*/ 552 h 554"/>
                <a:gd name="T46" fmla="*/ 248 w 407"/>
                <a:gd name="T47" fmla="*/ 554 h 554"/>
                <a:gd name="T48" fmla="*/ 247 w 407"/>
                <a:gd name="T49" fmla="*/ 554 h 554"/>
                <a:gd name="T50" fmla="*/ 213 w 407"/>
                <a:gd name="T51" fmla="*/ 549 h 554"/>
                <a:gd name="T52" fmla="*/ 181 w 407"/>
                <a:gd name="T53" fmla="*/ 537 h 554"/>
                <a:gd name="T54" fmla="*/ 148 w 407"/>
                <a:gd name="T55" fmla="*/ 518 h 554"/>
                <a:gd name="T56" fmla="*/ 119 w 407"/>
                <a:gd name="T57" fmla="*/ 494 h 554"/>
                <a:gd name="T58" fmla="*/ 90 w 407"/>
                <a:gd name="T59" fmla="*/ 464 h 554"/>
                <a:gd name="T60" fmla="*/ 65 w 407"/>
                <a:gd name="T61" fmla="*/ 430 h 554"/>
                <a:gd name="T62" fmla="*/ 44 w 407"/>
                <a:gd name="T63" fmla="*/ 393 h 554"/>
                <a:gd name="T64" fmla="*/ 25 w 407"/>
                <a:gd name="T65" fmla="*/ 352 h 554"/>
                <a:gd name="T66" fmla="*/ 11 w 407"/>
                <a:gd name="T67" fmla="*/ 308 h 554"/>
                <a:gd name="T68" fmla="*/ 2 w 407"/>
                <a:gd name="T69" fmla="*/ 262 h 554"/>
                <a:gd name="T70" fmla="*/ 0 w 407"/>
                <a:gd name="T71" fmla="*/ 225 h 554"/>
                <a:gd name="T72" fmla="*/ 0 w 407"/>
                <a:gd name="T73" fmla="*/ 190 h 554"/>
                <a:gd name="T74" fmla="*/ 5 w 407"/>
                <a:gd name="T75" fmla="*/ 157 h 554"/>
                <a:gd name="T76" fmla="*/ 11 w 407"/>
                <a:gd name="T77" fmla="*/ 126 h 554"/>
                <a:gd name="T78" fmla="*/ 22 w 407"/>
                <a:gd name="T79" fmla="*/ 98 h 554"/>
                <a:gd name="T80" fmla="*/ 36 w 407"/>
                <a:gd name="T81" fmla="*/ 71 h 554"/>
                <a:gd name="T82" fmla="*/ 52 w 407"/>
                <a:gd name="T83" fmla="*/ 48 h 554"/>
                <a:gd name="T84" fmla="*/ 74 w 407"/>
                <a:gd name="T85" fmla="*/ 27 h 554"/>
                <a:gd name="T86" fmla="*/ 99 w 407"/>
                <a:gd name="T87" fmla="*/ 12 h 554"/>
                <a:gd name="T88" fmla="*/ 126 w 407"/>
                <a:gd name="T89" fmla="*/ 3 h 554"/>
                <a:gd name="T90" fmla="*/ 156 w 407"/>
                <a:gd name="T91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7" h="554">
                  <a:moveTo>
                    <a:pt x="156" y="0"/>
                  </a:moveTo>
                  <a:lnTo>
                    <a:pt x="161" y="0"/>
                  </a:lnTo>
                  <a:lnTo>
                    <a:pt x="195" y="5"/>
                  </a:lnTo>
                  <a:lnTo>
                    <a:pt x="227" y="16"/>
                  </a:lnTo>
                  <a:lnTo>
                    <a:pt x="260" y="34"/>
                  </a:lnTo>
                  <a:lnTo>
                    <a:pt x="290" y="58"/>
                  </a:lnTo>
                  <a:lnTo>
                    <a:pt x="318" y="87"/>
                  </a:lnTo>
                  <a:lnTo>
                    <a:pt x="343" y="120"/>
                  </a:lnTo>
                  <a:lnTo>
                    <a:pt x="364" y="157"/>
                  </a:lnTo>
                  <a:lnTo>
                    <a:pt x="382" y="198"/>
                  </a:lnTo>
                  <a:lnTo>
                    <a:pt x="396" y="242"/>
                  </a:lnTo>
                  <a:lnTo>
                    <a:pt x="404" y="287"/>
                  </a:lnTo>
                  <a:lnTo>
                    <a:pt x="407" y="324"/>
                  </a:lnTo>
                  <a:lnTo>
                    <a:pt x="407" y="360"/>
                  </a:lnTo>
                  <a:lnTo>
                    <a:pt x="402" y="394"/>
                  </a:lnTo>
                  <a:lnTo>
                    <a:pt x="395" y="426"/>
                  </a:lnTo>
                  <a:lnTo>
                    <a:pt x="384" y="455"/>
                  </a:lnTo>
                  <a:lnTo>
                    <a:pt x="370" y="482"/>
                  </a:lnTo>
                  <a:lnTo>
                    <a:pt x="353" y="505"/>
                  </a:lnTo>
                  <a:lnTo>
                    <a:pt x="336" y="522"/>
                  </a:lnTo>
                  <a:lnTo>
                    <a:pt x="316" y="537"/>
                  </a:lnTo>
                  <a:lnTo>
                    <a:pt x="296" y="545"/>
                  </a:lnTo>
                  <a:lnTo>
                    <a:pt x="273" y="552"/>
                  </a:lnTo>
                  <a:lnTo>
                    <a:pt x="248" y="554"/>
                  </a:lnTo>
                  <a:lnTo>
                    <a:pt x="247" y="554"/>
                  </a:lnTo>
                  <a:lnTo>
                    <a:pt x="213" y="549"/>
                  </a:lnTo>
                  <a:lnTo>
                    <a:pt x="181" y="537"/>
                  </a:lnTo>
                  <a:lnTo>
                    <a:pt x="148" y="518"/>
                  </a:lnTo>
                  <a:lnTo>
                    <a:pt x="119" y="494"/>
                  </a:lnTo>
                  <a:lnTo>
                    <a:pt x="90" y="464"/>
                  </a:lnTo>
                  <a:lnTo>
                    <a:pt x="65" y="430"/>
                  </a:lnTo>
                  <a:lnTo>
                    <a:pt x="44" y="393"/>
                  </a:lnTo>
                  <a:lnTo>
                    <a:pt x="25" y="352"/>
                  </a:lnTo>
                  <a:lnTo>
                    <a:pt x="11" y="308"/>
                  </a:lnTo>
                  <a:lnTo>
                    <a:pt x="2" y="262"/>
                  </a:lnTo>
                  <a:lnTo>
                    <a:pt x="0" y="225"/>
                  </a:lnTo>
                  <a:lnTo>
                    <a:pt x="0" y="190"/>
                  </a:lnTo>
                  <a:lnTo>
                    <a:pt x="5" y="157"/>
                  </a:lnTo>
                  <a:lnTo>
                    <a:pt x="11" y="126"/>
                  </a:lnTo>
                  <a:lnTo>
                    <a:pt x="22" y="98"/>
                  </a:lnTo>
                  <a:lnTo>
                    <a:pt x="36" y="71"/>
                  </a:lnTo>
                  <a:lnTo>
                    <a:pt x="52" y="48"/>
                  </a:lnTo>
                  <a:lnTo>
                    <a:pt x="74" y="27"/>
                  </a:lnTo>
                  <a:lnTo>
                    <a:pt x="99" y="12"/>
                  </a:lnTo>
                  <a:lnTo>
                    <a:pt x="126" y="3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-1906" y="2249"/>
              <a:ext cx="316" cy="320"/>
            </a:xfrm>
            <a:custGeom>
              <a:avLst/>
              <a:gdLst>
                <a:gd name="T0" fmla="*/ 2205 w 3474"/>
                <a:gd name="T1" fmla="*/ 1296 h 3518"/>
                <a:gd name="T2" fmla="*/ 1873 w 3474"/>
                <a:gd name="T3" fmla="*/ 1618 h 3518"/>
                <a:gd name="T4" fmla="*/ 1895 w 3474"/>
                <a:gd name="T5" fmla="*/ 1757 h 3518"/>
                <a:gd name="T6" fmla="*/ 2217 w 3474"/>
                <a:gd name="T7" fmla="*/ 2086 h 3518"/>
                <a:gd name="T8" fmla="*/ 2357 w 3474"/>
                <a:gd name="T9" fmla="*/ 2086 h 3518"/>
                <a:gd name="T10" fmla="*/ 2679 w 3474"/>
                <a:gd name="T11" fmla="*/ 1757 h 3518"/>
                <a:gd name="T12" fmla="*/ 2700 w 3474"/>
                <a:gd name="T13" fmla="*/ 1618 h 3518"/>
                <a:gd name="T14" fmla="*/ 2369 w 3474"/>
                <a:gd name="T15" fmla="*/ 1296 h 3518"/>
                <a:gd name="T16" fmla="*/ 2245 w 3474"/>
                <a:gd name="T17" fmla="*/ 1254 h 3518"/>
                <a:gd name="T18" fmla="*/ 1139 w 3474"/>
                <a:gd name="T19" fmla="*/ 924 h 3518"/>
                <a:gd name="T20" fmla="*/ 943 w 3474"/>
                <a:gd name="T21" fmla="*/ 1083 h 3518"/>
                <a:gd name="T22" fmla="*/ 868 w 3474"/>
                <a:gd name="T23" fmla="*/ 1298 h 3518"/>
                <a:gd name="T24" fmla="*/ 942 w 3474"/>
                <a:gd name="T25" fmla="*/ 1539 h 3518"/>
                <a:gd name="T26" fmla="*/ 1134 w 3474"/>
                <a:gd name="T27" fmla="*/ 1689 h 3518"/>
                <a:gd name="T28" fmla="*/ 1283 w 3474"/>
                <a:gd name="T29" fmla="*/ 1775 h 3518"/>
                <a:gd name="T30" fmla="*/ 1247 w 3474"/>
                <a:gd name="T31" fmla="*/ 1880 h 3518"/>
                <a:gd name="T32" fmla="*/ 989 w 3474"/>
                <a:gd name="T33" fmla="*/ 1957 h 3518"/>
                <a:gd name="T34" fmla="*/ 809 w 3474"/>
                <a:gd name="T35" fmla="*/ 2121 h 3518"/>
                <a:gd name="T36" fmla="*/ 758 w 3474"/>
                <a:gd name="T37" fmla="*/ 2328 h 3518"/>
                <a:gd name="T38" fmla="*/ 837 w 3474"/>
                <a:gd name="T39" fmla="*/ 2483 h 3518"/>
                <a:gd name="T40" fmla="*/ 1037 w 3474"/>
                <a:gd name="T41" fmla="*/ 2601 h 3518"/>
                <a:gd name="T42" fmla="*/ 1326 w 3474"/>
                <a:gd name="T43" fmla="*/ 2645 h 3518"/>
                <a:gd name="T44" fmla="*/ 1591 w 3474"/>
                <a:gd name="T45" fmla="*/ 2596 h 3518"/>
                <a:gd name="T46" fmla="*/ 1797 w 3474"/>
                <a:gd name="T47" fmla="*/ 2446 h 3518"/>
                <a:gd name="T48" fmla="*/ 1874 w 3474"/>
                <a:gd name="T49" fmla="*/ 2227 h 3518"/>
                <a:gd name="T50" fmla="*/ 1829 w 3474"/>
                <a:gd name="T51" fmla="*/ 2015 h 3518"/>
                <a:gd name="T52" fmla="*/ 1677 w 3474"/>
                <a:gd name="T53" fmla="*/ 1854 h 3518"/>
                <a:gd name="T54" fmla="*/ 1588 w 3474"/>
                <a:gd name="T55" fmla="*/ 1771 h 3518"/>
                <a:gd name="T56" fmla="*/ 1557 w 3474"/>
                <a:gd name="T57" fmla="*/ 1714 h 3518"/>
                <a:gd name="T58" fmla="*/ 1577 w 3474"/>
                <a:gd name="T59" fmla="*/ 1666 h 3518"/>
                <a:gd name="T60" fmla="*/ 1678 w 3474"/>
                <a:gd name="T61" fmla="*/ 1574 h 3518"/>
                <a:gd name="T62" fmla="*/ 1792 w 3474"/>
                <a:gd name="T63" fmla="*/ 1386 h 3518"/>
                <a:gd name="T64" fmla="*/ 1780 w 3474"/>
                <a:gd name="T65" fmla="*/ 1156 h 3518"/>
                <a:gd name="T66" fmla="*/ 1772 w 3474"/>
                <a:gd name="T67" fmla="*/ 1039 h 3518"/>
                <a:gd name="T68" fmla="*/ 1916 w 3474"/>
                <a:gd name="T69" fmla="*/ 915 h 3518"/>
                <a:gd name="T70" fmla="*/ 1874 w 3474"/>
                <a:gd name="T71" fmla="*/ 874 h 3518"/>
                <a:gd name="T72" fmla="*/ 2060 w 3474"/>
                <a:gd name="T73" fmla="*/ 31 h 3518"/>
                <a:gd name="T74" fmla="*/ 2554 w 3474"/>
                <a:gd name="T75" fmla="*/ 207 h 3518"/>
                <a:gd name="T76" fmla="*/ 2965 w 3474"/>
                <a:gd name="T77" fmla="*/ 516 h 3518"/>
                <a:gd name="T78" fmla="*/ 3271 w 3474"/>
                <a:gd name="T79" fmla="*/ 933 h 3518"/>
                <a:gd name="T80" fmla="*/ 3445 w 3474"/>
                <a:gd name="T81" fmla="*/ 1431 h 3518"/>
                <a:gd name="T82" fmla="*/ 3461 w 3474"/>
                <a:gd name="T83" fmla="*/ 1979 h 3518"/>
                <a:gd name="T84" fmla="*/ 3316 w 3474"/>
                <a:gd name="T85" fmla="*/ 2491 h 3518"/>
                <a:gd name="T86" fmla="*/ 3035 w 3474"/>
                <a:gd name="T87" fmla="*/ 2926 h 3518"/>
                <a:gd name="T88" fmla="*/ 2643 w 3474"/>
                <a:gd name="T89" fmla="*/ 3260 h 3518"/>
                <a:gd name="T90" fmla="*/ 2165 w 3474"/>
                <a:gd name="T91" fmla="*/ 3464 h 3518"/>
                <a:gd name="T92" fmla="*/ 1628 w 3474"/>
                <a:gd name="T93" fmla="*/ 3514 h 3518"/>
                <a:gd name="T94" fmla="*/ 1110 w 3474"/>
                <a:gd name="T95" fmla="*/ 3399 h 3518"/>
                <a:gd name="T96" fmla="*/ 663 w 3474"/>
                <a:gd name="T97" fmla="*/ 3140 h 3518"/>
                <a:gd name="T98" fmla="*/ 312 w 3474"/>
                <a:gd name="T99" fmla="*/ 2763 h 3518"/>
                <a:gd name="T100" fmla="*/ 83 w 3474"/>
                <a:gd name="T101" fmla="*/ 2294 h 3518"/>
                <a:gd name="T102" fmla="*/ 0 w 3474"/>
                <a:gd name="T103" fmla="*/ 1759 h 3518"/>
                <a:gd name="T104" fmla="*/ 83 w 3474"/>
                <a:gd name="T105" fmla="*/ 1225 h 3518"/>
                <a:gd name="T106" fmla="*/ 312 w 3474"/>
                <a:gd name="T107" fmla="*/ 755 h 3518"/>
                <a:gd name="T108" fmla="*/ 663 w 3474"/>
                <a:gd name="T109" fmla="*/ 379 h 3518"/>
                <a:gd name="T110" fmla="*/ 1110 w 3474"/>
                <a:gd name="T111" fmla="*/ 119 h 3518"/>
                <a:gd name="T112" fmla="*/ 1628 w 3474"/>
                <a:gd name="T11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74" h="3518">
                  <a:moveTo>
                    <a:pt x="2245" y="1254"/>
                  </a:moveTo>
                  <a:lnTo>
                    <a:pt x="2230" y="1258"/>
                  </a:lnTo>
                  <a:lnTo>
                    <a:pt x="2217" y="1266"/>
                  </a:lnTo>
                  <a:lnTo>
                    <a:pt x="2208" y="1280"/>
                  </a:lnTo>
                  <a:lnTo>
                    <a:pt x="2205" y="1296"/>
                  </a:lnTo>
                  <a:lnTo>
                    <a:pt x="2205" y="1593"/>
                  </a:lnTo>
                  <a:lnTo>
                    <a:pt x="1911" y="1593"/>
                  </a:lnTo>
                  <a:lnTo>
                    <a:pt x="1895" y="1596"/>
                  </a:lnTo>
                  <a:lnTo>
                    <a:pt x="1882" y="1605"/>
                  </a:lnTo>
                  <a:lnTo>
                    <a:pt x="1873" y="1618"/>
                  </a:lnTo>
                  <a:lnTo>
                    <a:pt x="1870" y="1634"/>
                  </a:lnTo>
                  <a:lnTo>
                    <a:pt x="1870" y="1718"/>
                  </a:lnTo>
                  <a:lnTo>
                    <a:pt x="1873" y="1735"/>
                  </a:lnTo>
                  <a:lnTo>
                    <a:pt x="1882" y="1748"/>
                  </a:lnTo>
                  <a:lnTo>
                    <a:pt x="1895" y="1757"/>
                  </a:lnTo>
                  <a:lnTo>
                    <a:pt x="1911" y="1760"/>
                  </a:lnTo>
                  <a:lnTo>
                    <a:pt x="2205" y="1760"/>
                  </a:lnTo>
                  <a:lnTo>
                    <a:pt x="2205" y="2057"/>
                  </a:lnTo>
                  <a:lnTo>
                    <a:pt x="2208" y="2073"/>
                  </a:lnTo>
                  <a:lnTo>
                    <a:pt x="2217" y="2086"/>
                  </a:lnTo>
                  <a:lnTo>
                    <a:pt x="2230" y="2095"/>
                  </a:lnTo>
                  <a:lnTo>
                    <a:pt x="2245" y="2098"/>
                  </a:lnTo>
                  <a:lnTo>
                    <a:pt x="2329" y="2098"/>
                  </a:lnTo>
                  <a:lnTo>
                    <a:pt x="2345" y="2095"/>
                  </a:lnTo>
                  <a:lnTo>
                    <a:pt x="2357" y="2086"/>
                  </a:lnTo>
                  <a:lnTo>
                    <a:pt x="2366" y="2073"/>
                  </a:lnTo>
                  <a:lnTo>
                    <a:pt x="2369" y="2057"/>
                  </a:lnTo>
                  <a:lnTo>
                    <a:pt x="2369" y="1760"/>
                  </a:lnTo>
                  <a:lnTo>
                    <a:pt x="2663" y="1760"/>
                  </a:lnTo>
                  <a:lnTo>
                    <a:pt x="2679" y="1757"/>
                  </a:lnTo>
                  <a:lnTo>
                    <a:pt x="2692" y="1748"/>
                  </a:lnTo>
                  <a:lnTo>
                    <a:pt x="2700" y="1735"/>
                  </a:lnTo>
                  <a:lnTo>
                    <a:pt x="2704" y="1718"/>
                  </a:lnTo>
                  <a:lnTo>
                    <a:pt x="2704" y="1634"/>
                  </a:lnTo>
                  <a:lnTo>
                    <a:pt x="2700" y="1618"/>
                  </a:lnTo>
                  <a:lnTo>
                    <a:pt x="2692" y="1605"/>
                  </a:lnTo>
                  <a:lnTo>
                    <a:pt x="2679" y="1596"/>
                  </a:lnTo>
                  <a:lnTo>
                    <a:pt x="2663" y="1593"/>
                  </a:lnTo>
                  <a:lnTo>
                    <a:pt x="2369" y="1593"/>
                  </a:lnTo>
                  <a:lnTo>
                    <a:pt x="2369" y="1296"/>
                  </a:lnTo>
                  <a:lnTo>
                    <a:pt x="2366" y="1280"/>
                  </a:lnTo>
                  <a:lnTo>
                    <a:pt x="2357" y="1266"/>
                  </a:lnTo>
                  <a:lnTo>
                    <a:pt x="2345" y="1258"/>
                  </a:lnTo>
                  <a:lnTo>
                    <a:pt x="2329" y="1254"/>
                  </a:lnTo>
                  <a:lnTo>
                    <a:pt x="2245" y="1254"/>
                  </a:lnTo>
                  <a:close/>
                  <a:moveTo>
                    <a:pt x="1358" y="874"/>
                  </a:moveTo>
                  <a:lnTo>
                    <a:pt x="1302" y="877"/>
                  </a:lnTo>
                  <a:lnTo>
                    <a:pt x="1245" y="887"/>
                  </a:lnTo>
                  <a:lnTo>
                    <a:pt x="1188" y="903"/>
                  </a:lnTo>
                  <a:lnTo>
                    <a:pt x="1139" y="924"/>
                  </a:lnTo>
                  <a:lnTo>
                    <a:pt x="1092" y="948"/>
                  </a:lnTo>
                  <a:lnTo>
                    <a:pt x="1049" y="977"/>
                  </a:lnTo>
                  <a:lnTo>
                    <a:pt x="1008" y="1009"/>
                  </a:lnTo>
                  <a:lnTo>
                    <a:pt x="974" y="1044"/>
                  </a:lnTo>
                  <a:lnTo>
                    <a:pt x="943" y="1083"/>
                  </a:lnTo>
                  <a:lnTo>
                    <a:pt x="917" y="1122"/>
                  </a:lnTo>
                  <a:lnTo>
                    <a:pt x="896" y="1165"/>
                  </a:lnTo>
                  <a:lnTo>
                    <a:pt x="881" y="1208"/>
                  </a:lnTo>
                  <a:lnTo>
                    <a:pt x="871" y="1253"/>
                  </a:lnTo>
                  <a:lnTo>
                    <a:pt x="868" y="1298"/>
                  </a:lnTo>
                  <a:lnTo>
                    <a:pt x="871" y="1352"/>
                  </a:lnTo>
                  <a:lnTo>
                    <a:pt x="881" y="1403"/>
                  </a:lnTo>
                  <a:lnTo>
                    <a:pt x="895" y="1451"/>
                  </a:lnTo>
                  <a:lnTo>
                    <a:pt x="916" y="1496"/>
                  </a:lnTo>
                  <a:lnTo>
                    <a:pt x="942" y="1539"/>
                  </a:lnTo>
                  <a:lnTo>
                    <a:pt x="972" y="1578"/>
                  </a:lnTo>
                  <a:lnTo>
                    <a:pt x="1007" y="1612"/>
                  </a:lnTo>
                  <a:lnTo>
                    <a:pt x="1045" y="1643"/>
                  </a:lnTo>
                  <a:lnTo>
                    <a:pt x="1089" y="1668"/>
                  </a:lnTo>
                  <a:lnTo>
                    <a:pt x="1134" y="1689"/>
                  </a:lnTo>
                  <a:lnTo>
                    <a:pt x="1184" y="1704"/>
                  </a:lnTo>
                  <a:lnTo>
                    <a:pt x="1237" y="1714"/>
                  </a:lnTo>
                  <a:lnTo>
                    <a:pt x="1291" y="1718"/>
                  </a:lnTo>
                  <a:lnTo>
                    <a:pt x="1285" y="1747"/>
                  </a:lnTo>
                  <a:lnTo>
                    <a:pt x="1283" y="1775"/>
                  </a:lnTo>
                  <a:lnTo>
                    <a:pt x="1287" y="1810"/>
                  </a:lnTo>
                  <a:lnTo>
                    <a:pt x="1295" y="1845"/>
                  </a:lnTo>
                  <a:lnTo>
                    <a:pt x="1312" y="1878"/>
                  </a:lnTo>
                  <a:lnTo>
                    <a:pt x="1305" y="1878"/>
                  </a:lnTo>
                  <a:lnTo>
                    <a:pt x="1247" y="1880"/>
                  </a:lnTo>
                  <a:lnTo>
                    <a:pt x="1192" y="1888"/>
                  </a:lnTo>
                  <a:lnTo>
                    <a:pt x="1138" y="1899"/>
                  </a:lnTo>
                  <a:lnTo>
                    <a:pt x="1085" y="1914"/>
                  </a:lnTo>
                  <a:lnTo>
                    <a:pt x="1037" y="1934"/>
                  </a:lnTo>
                  <a:lnTo>
                    <a:pt x="989" y="1957"/>
                  </a:lnTo>
                  <a:lnTo>
                    <a:pt x="945" y="1984"/>
                  </a:lnTo>
                  <a:lnTo>
                    <a:pt x="905" y="2013"/>
                  </a:lnTo>
                  <a:lnTo>
                    <a:pt x="869" y="2046"/>
                  </a:lnTo>
                  <a:lnTo>
                    <a:pt x="837" y="2083"/>
                  </a:lnTo>
                  <a:lnTo>
                    <a:pt x="809" y="2121"/>
                  </a:lnTo>
                  <a:lnTo>
                    <a:pt x="788" y="2163"/>
                  </a:lnTo>
                  <a:lnTo>
                    <a:pt x="770" y="2207"/>
                  </a:lnTo>
                  <a:lnTo>
                    <a:pt x="759" y="2252"/>
                  </a:lnTo>
                  <a:lnTo>
                    <a:pt x="756" y="2296"/>
                  </a:lnTo>
                  <a:lnTo>
                    <a:pt x="758" y="2328"/>
                  </a:lnTo>
                  <a:lnTo>
                    <a:pt x="765" y="2360"/>
                  </a:lnTo>
                  <a:lnTo>
                    <a:pt x="775" y="2389"/>
                  </a:lnTo>
                  <a:lnTo>
                    <a:pt x="789" y="2419"/>
                  </a:lnTo>
                  <a:lnTo>
                    <a:pt x="811" y="2452"/>
                  </a:lnTo>
                  <a:lnTo>
                    <a:pt x="837" y="2483"/>
                  </a:lnTo>
                  <a:lnTo>
                    <a:pt x="868" y="2512"/>
                  </a:lnTo>
                  <a:lnTo>
                    <a:pt x="904" y="2537"/>
                  </a:lnTo>
                  <a:lnTo>
                    <a:pt x="944" y="2561"/>
                  </a:lnTo>
                  <a:lnTo>
                    <a:pt x="988" y="2582"/>
                  </a:lnTo>
                  <a:lnTo>
                    <a:pt x="1037" y="2601"/>
                  </a:lnTo>
                  <a:lnTo>
                    <a:pt x="1089" y="2616"/>
                  </a:lnTo>
                  <a:lnTo>
                    <a:pt x="1145" y="2628"/>
                  </a:lnTo>
                  <a:lnTo>
                    <a:pt x="1204" y="2637"/>
                  </a:lnTo>
                  <a:lnTo>
                    <a:pt x="1264" y="2642"/>
                  </a:lnTo>
                  <a:lnTo>
                    <a:pt x="1326" y="2645"/>
                  </a:lnTo>
                  <a:lnTo>
                    <a:pt x="1381" y="2642"/>
                  </a:lnTo>
                  <a:lnTo>
                    <a:pt x="1434" y="2637"/>
                  </a:lnTo>
                  <a:lnTo>
                    <a:pt x="1486" y="2628"/>
                  </a:lnTo>
                  <a:lnTo>
                    <a:pt x="1536" y="2615"/>
                  </a:lnTo>
                  <a:lnTo>
                    <a:pt x="1591" y="2596"/>
                  </a:lnTo>
                  <a:lnTo>
                    <a:pt x="1641" y="2574"/>
                  </a:lnTo>
                  <a:lnTo>
                    <a:pt x="1688" y="2547"/>
                  </a:lnTo>
                  <a:lnTo>
                    <a:pt x="1729" y="2516"/>
                  </a:lnTo>
                  <a:lnTo>
                    <a:pt x="1766" y="2483"/>
                  </a:lnTo>
                  <a:lnTo>
                    <a:pt x="1797" y="2446"/>
                  </a:lnTo>
                  <a:lnTo>
                    <a:pt x="1824" y="2406"/>
                  </a:lnTo>
                  <a:lnTo>
                    <a:pt x="1846" y="2364"/>
                  </a:lnTo>
                  <a:lnTo>
                    <a:pt x="1861" y="2320"/>
                  </a:lnTo>
                  <a:lnTo>
                    <a:pt x="1871" y="2274"/>
                  </a:lnTo>
                  <a:lnTo>
                    <a:pt x="1874" y="2227"/>
                  </a:lnTo>
                  <a:lnTo>
                    <a:pt x="1872" y="2178"/>
                  </a:lnTo>
                  <a:lnTo>
                    <a:pt x="1868" y="2133"/>
                  </a:lnTo>
                  <a:lnTo>
                    <a:pt x="1859" y="2091"/>
                  </a:lnTo>
                  <a:lnTo>
                    <a:pt x="1846" y="2052"/>
                  </a:lnTo>
                  <a:lnTo>
                    <a:pt x="1829" y="2015"/>
                  </a:lnTo>
                  <a:lnTo>
                    <a:pt x="1808" y="1980"/>
                  </a:lnTo>
                  <a:lnTo>
                    <a:pt x="1783" y="1947"/>
                  </a:lnTo>
                  <a:lnTo>
                    <a:pt x="1753" y="1915"/>
                  </a:lnTo>
                  <a:lnTo>
                    <a:pt x="1717" y="1885"/>
                  </a:lnTo>
                  <a:lnTo>
                    <a:pt x="1677" y="1854"/>
                  </a:lnTo>
                  <a:lnTo>
                    <a:pt x="1656" y="1838"/>
                  </a:lnTo>
                  <a:lnTo>
                    <a:pt x="1636" y="1822"/>
                  </a:lnTo>
                  <a:lnTo>
                    <a:pt x="1618" y="1804"/>
                  </a:lnTo>
                  <a:lnTo>
                    <a:pt x="1602" y="1788"/>
                  </a:lnTo>
                  <a:lnTo>
                    <a:pt x="1588" y="1771"/>
                  </a:lnTo>
                  <a:lnTo>
                    <a:pt x="1575" y="1757"/>
                  </a:lnTo>
                  <a:lnTo>
                    <a:pt x="1566" y="1744"/>
                  </a:lnTo>
                  <a:lnTo>
                    <a:pt x="1559" y="1733"/>
                  </a:lnTo>
                  <a:lnTo>
                    <a:pt x="1557" y="1724"/>
                  </a:lnTo>
                  <a:lnTo>
                    <a:pt x="1557" y="1714"/>
                  </a:lnTo>
                  <a:lnTo>
                    <a:pt x="1558" y="1704"/>
                  </a:lnTo>
                  <a:lnTo>
                    <a:pt x="1560" y="1695"/>
                  </a:lnTo>
                  <a:lnTo>
                    <a:pt x="1564" y="1685"/>
                  </a:lnTo>
                  <a:lnTo>
                    <a:pt x="1569" y="1676"/>
                  </a:lnTo>
                  <a:lnTo>
                    <a:pt x="1577" y="1666"/>
                  </a:lnTo>
                  <a:lnTo>
                    <a:pt x="1588" y="1654"/>
                  </a:lnTo>
                  <a:lnTo>
                    <a:pt x="1602" y="1640"/>
                  </a:lnTo>
                  <a:lnTo>
                    <a:pt x="1619" y="1625"/>
                  </a:lnTo>
                  <a:lnTo>
                    <a:pt x="1641" y="1607"/>
                  </a:lnTo>
                  <a:lnTo>
                    <a:pt x="1678" y="1574"/>
                  </a:lnTo>
                  <a:lnTo>
                    <a:pt x="1710" y="1540"/>
                  </a:lnTo>
                  <a:lnTo>
                    <a:pt x="1739" y="1504"/>
                  </a:lnTo>
                  <a:lnTo>
                    <a:pt x="1761" y="1467"/>
                  </a:lnTo>
                  <a:lnTo>
                    <a:pt x="1779" y="1427"/>
                  </a:lnTo>
                  <a:lnTo>
                    <a:pt x="1792" y="1386"/>
                  </a:lnTo>
                  <a:lnTo>
                    <a:pt x="1801" y="1344"/>
                  </a:lnTo>
                  <a:lnTo>
                    <a:pt x="1803" y="1302"/>
                  </a:lnTo>
                  <a:lnTo>
                    <a:pt x="1801" y="1251"/>
                  </a:lnTo>
                  <a:lnTo>
                    <a:pt x="1793" y="1203"/>
                  </a:lnTo>
                  <a:lnTo>
                    <a:pt x="1780" y="1156"/>
                  </a:lnTo>
                  <a:lnTo>
                    <a:pt x="1764" y="1115"/>
                  </a:lnTo>
                  <a:lnTo>
                    <a:pt x="1743" y="1075"/>
                  </a:lnTo>
                  <a:lnTo>
                    <a:pt x="1718" y="1041"/>
                  </a:lnTo>
                  <a:lnTo>
                    <a:pt x="1759" y="1041"/>
                  </a:lnTo>
                  <a:lnTo>
                    <a:pt x="1772" y="1039"/>
                  </a:lnTo>
                  <a:lnTo>
                    <a:pt x="1783" y="1033"/>
                  </a:lnTo>
                  <a:lnTo>
                    <a:pt x="1898" y="948"/>
                  </a:lnTo>
                  <a:lnTo>
                    <a:pt x="1908" y="940"/>
                  </a:lnTo>
                  <a:lnTo>
                    <a:pt x="1914" y="928"/>
                  </a:lnTo>
                  <a:lnTo>
                    <a:pt x="1916" y="915"/>
                  </a:lnTo>
                  <a:lnTo>
                    <a:pt x="1914" y="902"/>
                  </a:lnTo>
                  <a:lnTo>
                    <a:pt x="1907" y="891"/>
                  </a:lnTo>
                  <a:lnTo>
                    <a:pt x="1898" y="881"/>
                  </a:lnTo>
                  <a:lnTo>
                    <a:pt x="1887" y="876"/>
                  </a:lnTo>
                  <a:lnTo>
                    <a:pt x="1874" y="874"/>
                  </a:lnTo>
                  <a:lnTo>
                    <a:pt x="1358" y="874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25" name="TextBox 26"/>
          <p:cNvSpPr txBox="1"/>
          <p:nvPr/>
        </p:nvSpPr>
        <p:spPr>
          <a:xfrm>
            <a:off x="5478683" y="3499202"/>
            <a:ext cx="123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32K</a:t>
            </a:r>
            <a:endParaRPr lang="en-US" sz="44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02118" y="5520918"/>
            <a:ext cx="7800412" cy="54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单击此处添加文字阐述添加简短问题说明文字，单击此处添加文字阐述添加简短问题说明文字。单击此处添加文字阐述添加简短问题说明文字，单击此处添加文字阐述添加简短问题说明文字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19" name="椭圆 18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Gruppieren 13"/>
          <p:cNvGrpSpPr/>
          <p:nvPr/>
        </p:nvGrpSpPr>
        <p:grpSpPr>
          <a:xfrm>
            <a:off x="6172348" y="733815"/>
            <a:ext cx="4505764" cy="5390372"/>
            <a:chOff x="13858806" y="2908782"/>
            <a:chExt cx="6557032" cy="7844361"/>
          </a:xfrm>
        </p:grpSpPr>
        <p:pic>
          <p:nvPicPr>
            <p:cNvPr id="3" name="Picture 87" descr="iPhone6_mockup_front_white.png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6020" y="3515035"/>
              <a:ext cx="4239818" cy="6631856"/>
            </a:xfrm>
            <a:prstGeom prst="rect">
              <a:avLst/>
            </a:prstGeom>
          </p:spPr>
        </p:pic>
        <p:pic>
          <p:nvPicPr>
            <p:cNvPr id="4" name="Picture 87" descr="iPhone6_mockup_front_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8806" y="2908782"/>
              <a:ext cx="5014987" cy="7844361"/>
            </a:xfrm>
            <a:prstGeom prst="rect">
              <a:avLst/>
            </a:prstGeom>
          </p:spPr>
        </p:pic>
      </p:grpSp>
      <p:sp>
        <p:nvSpPr>
          <p:cNvPr id="5" name="Rechteck 38"/>
          <p:cNvSpPr/>
          <p:nvPr/>
        </p:nvSpPr>
        <p:spPr>
          <a:xfrm>
            <a:off x="1588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Ellipse 43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Shape 3850"/>
          <p:cNvSpPr/>
          <p:nvPr/>
        </p:nvSpPr>
        <p:spPr>
          <a:xfrm>
            <a:off x="4402207" y="3593049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Ellipse 43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hape 3850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505145" y="95749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Google Shape;86;p19"/>
          <p:cNvSpPr txBox="1"/>
          <p:nvPr/>
        </p:nvSpPr>
        <p:spPr>
          <a:xfrm>
            <a:off x="505145" y="52322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1258712" y="3568036"/>
            <a:ext cx="2635294" cy="561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3" name="Rectangle 30"/>
          <p:cNvSpPr/>
          <p:nvPr/>
        </p:nvSpPr>
        <p:spPr>
          <a:xfrm>
            <a:off x="2801865" y="325780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1258712" y="4877629"/>
            <a:ext cx="2635294" cy="561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5" name="Rectangle 30"/>
          <p:cNvSpPr/>
          <p:nvPr/>
        </p:nvSpPr>
        <p:spPr>
          <a:xfrm>
            <a:off x="2801865" y="456740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6" name="Google Shape;254;p31"/>
          <p:cNvSpPr/>
          <p:nvPr/>
        </p:nvSpPr>
        <p:spPr>
          <a:xfrm>
            <a:off x="6837151" y="1590440"/>
            <a:ext cx="2063961" cy="3681648"/>
          </a:xfrm>
          <a:custGeom>
            <a:avLst/>
            <a:gdLst/>
            <a:ahLst/>
            <a:cxnLst/>
            <a:rect l="l" t="t" r="r" b="b"/>
            <a:pathLst>
              <a:path w="4550149" h="3415326" extrusionOk="0">
                <a:moveTo>
                  <a:pt x="0" y="0"/>
                </a:moveTo>
                <a:lnTo>
                  <a:pt x="4550149" y="0"/>
                </a:lnTo>
                <a:lnTo>
                  <a:pt x="4550149" y="3415326"/>
                </a:lnTo>
                <a:lnTo>
                  <a:pt x="0" y="3415326"/>
                </a:lnTo>
                <a:close/>
              </a:path>
            </a:pathLst>
          </a:custGeom>
          <a:blipFill>
            <a:blip r:embed="rId3"/>
            <a:stretch>
              <a:fillRect l="-84600" r="-84600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254;p31"/>
          <p:cNvSpPr/>
          <p:nvPr/>
        </p:nvSpPr>
        <p:spPr>
          <a:xfrm>
            <a:off x="9043988" y="1866979"/>
            <a:ext cx="1033180" cy="3154820"/>
          </a:xfrm>
          <a:custGeom>
            <a:avLst/>
            <a:gdLst/>
            <a:ahLst/>
            <a:cxnLst/>
            <a:rect l="l" t="t" r="r" b="b"/>
            <a:pathLst>
              <a:path w="4550149" h="3415326" extrusionOk="0">
                <a:moveTo>
                  <a:pt x="0" y="0"/>
                </a:moveTo>
                <a:lnTo>
                  <a:pt x="4550149" y="0"/>
                </a:lnTo>
                <a:lnTo>
                  <a:pt x="4550149" y="3415326"/>
                </a:lnTo>
                <a:lnTo>
                  <a:pt x="0" y="3415326"/>
                </a:lnTo>
                <a:close/>
              </a:path>
            </a:pathLst>
          </a:custGeom>
          <a:blipFill>
            <a:blip r:embed="rId4"/>
            <a:stretch>
              <a:fillRect l="-179920" r="-179920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885596" y="-1952397"/>
            <a:ext cx="8816499" cy="881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2"/>
          <p:cNvSpPr/>
          <p:nvPr/>
        </p:nvSpPr>
        <p:spPr>
          <a:xfrm rot="18883918">
            <a:off x="-111837" y="160798"/>
            <a:ext cx="5778134" cy="5452298"/>
          </a:xfrm>
          <a:custGeom>
            <a:avLst/>
            <a:gdLst>
              <a:gd name="connsiteX0" fmla="*/ 53331 w 5156888"/>
              <a:gd name="connsiteY0" fmla="*/ 4324350 h 4866085"/>
              <a:gd name="connsiteX1" fmla="*/ 2606031 w 5156888"/>
              <a:gd name="connsiteY1" fmla="*/ 0 h 4866085"/>
              <a:gd name="connsiteX2" fmla="*/ 5101581 w 5156888"/>
              <a:gd name="connsiteY2" fmla="*/ 4324350 h 4866085"/>
              <a:gd name="connsiteX3" fmla="*/ 53331 w 5156888"/>
              <a:gd name="connsiteY3" fmla="*/ 4324350 h 486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6888" h="4866085">
                <a:moveTo>
                  <a:pt x="53331" y="4324350"/>
                </a:moveTo>
                <a:cubicBezTo>
                  <a:pt x="-362594" y="3603625"/>
                  <a:pt x="1764656" y="0"/>
                  <a:pt x="2606031" y="0"/>
                </a:cubicBezTo>
                <a:cubicBezTo>
                  <a:pt x="3447406" y="0"/>
                  <a:pt x="5520681" y="3600450"/>
                  <a:pt x="5101581" y="4324350"/>
                </a:cubicBezTo>
                <a:cubicBezTo>
                  <a:pt x="4682481" y="5048250"/>
                  <a:pt x="469256" y="5045075"/>
                  <a:pt x="53331" y="43243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502020204030204"/>
              <a:ea typeface="思源黑体 CN Bold"/>
              <a:cs typeface="+mn-ea"/>
              <a:sym typeface="+mn-lt"/>
            </a:endParaRPr>
          </a:p>
        </p:txBody>
      </p:sp>
      <p:sp>
        <p:nvSpPr>
          <p:cNvPr id="3" name="任意多边形: 形状 12"/>
          <p:cNvSpPr/>
          <p:nvPr/>
        </p:nvSpPr>
        <p:spPr>
          <a:xfrm rot="17507217">
            <a:off x="942091" y="1361456"/>
            <a:ext cx="3881561" cy="3662676"/>
          </a:xfrm>
          <a:custGeom>
            <a:avLst/>
            <a:gdLst>
              <a:gd name="connsiteX0" fmla="*/ 53331 w 5156888"/>
              <a:gd name="connsiteY0" fmla="*/ 4324350 h 4866085"/>
              <a:gd name="connsiteX1" fmla="*/ 2606031 w 5156888"/>
              <a:gd name="connsiteY1" fmla="*/ 0 h 4866085"/>
              <a:gd name="connsiteX2" fmla="*/ 5101581 w 5156888"/>
              <a:gd name="connsiteY2" fmla="*/ 4324350 h 4866085"/>
              <a:gd name="connsiteX3" fmla="*/ 53331 w 5156888"/>
              <a:gd name="connsiteY3" fmla="*/ 4324350 h 486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6888" h="4866085">
                <a:moveTo>
                  <a:pt x="53331" y="4324350"/>
                </a:moveTo>
                <a:cubicBezTo>
                  <a:pt x="-362594" y="3603625"/>
                  <a:pt x="1764656" y="0"/>
                  <a:pt x="2606031" y="0"/>
                </a:cubicBezTo>
                <a:cubicBezTo>
                  <a:pt x="3447406" y="0"/>
                  <a:pt x="5520681" y="3600450"/>
                  <a:pt x="5101581" y="4324350"/>
                </a:cubicBezTo>
                <a:cubicBezTo>
                  <a:pt x="4682481" y="5048250"/>
                  <a:pt x="469256" y="5045075"/>
                  <a:pt x="53331" y="4324350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 l="-22265" t="1091" r="-22265" b="1091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502020204030204"/>
              <a:ea typeface="思源黑体 CN Bold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35746" y="2040355"/>
            <a:ext cx="265810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PART 04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35746" y="2914650"/>
            <a:ext cx="49439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未来规划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47205" y="3973611"/>
            <a:ext cx="4433213" cy="107721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We have many PowerPoint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templates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 that has been specifically designed to help anyone that is stepping into the world of PowerPoint for the very first time.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36295" y="5970495"/>
            <a:ext cx="2237873" cy="22378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7421" y="5706850"/>
            <a:ext cx="521628" cy="521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11314" y="238378"/>
            <a:ext cx="690991" cy="690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9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39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39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39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6" grpId="0"/>
      <p:bldP spid="7" grpId="0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椭圆 55"/>
          <p:cNvSpPr/>
          <p:nvPr/>
        </p:nvSpPr>
        <p:spPr>
          <a:xfrm>
            <a:off x="-3148273" y="-226349"/>
            <a:ext cx="7599622" cy="75996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31362" y="2742465"/>
            <a:ext cx="285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主目录</a:t>
            </a:r>
            <a:endParaRPr lang="zh-CN" altLang="en-US" sz="4800" b="1" spc="600" dirty="0">
              <a:solidFill>
                <a:schemeClr val="accent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rial" panose="020B0604020202020204" pitchFamily="34" charset="0"/>
              <a:sym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1362" y="3578586"/>
            <a:ext cx="2547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GB" altLang="zh-CN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CONTENTS</a:t>
            </a:r>
            <a:endParaRPr kumimoji="1" lang="en-GB" altLang="zh-CN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rial" panose="020B0604020202020204" pitchFamily="34" charset="0"/>
              <a:sym typeface="思源黑体" panose="020B05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887778" y="2490676"/>
            <a:ext cx="721411" cy="721411"/>
            <a:chOff x="4171566" y="3193760"/>
            <a:chExt cx="1534886" cy="1534886"/>
          </a:xfrm>
        </p:grpSpPr>
        <p:sp>
          <p:nvSpPr>
            <p:cNvPr id="25" name="Oval 8"/>
            <p:cNvSpPr/>
            <p:nvPr/>
          </p:nvSpPr>
          <p:spPr>
            <a:xfrm>
              <a:off x="4171566" y="3193760"/>
              <a:ext cx="1534886" cy="1534886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400000" scaled="0"/>
            </a:gradFill>
            <a:ln w="85725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D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grpSp>
          <p:nvGrpSpPr>
            <p:cNvPr id="26" name="Group 13"/>
            <p:cNvGrpSpPr/>
            <p:nvPr/>
          </p:nvGrpSpPr>
          <p:grpSpPr>
            <a:xfrm>
              <a:off x="4666238" y="3633941"/>
              <a:ext cx="545542" cy="654525"/>
              <a:chOff x="7456488" y="422275"/>
              <a:chExt cx="1374775" cy="1649413"/>
            </a:xfrm>
            <a:solidFill>
              <a:schemeClr val="bg1"/>
            </a:solidFill>
          </p:grpSpPr>
          <p:sp>
            <p:nvSpPr>
              <p:cNvPr id="27" name="Freeform 16"/>
              <p:cNvSpPr>
                <a:spLocks noEditPoints="1"/>
              </p:cNvSpPr>
              <p:nvPr/>
            </p:nvSpPr>
            <p:spPr bwMode="auto">
              <a:xfrm>
                <a:off x="7456488" y="422275"/>
                <a:ext cx="1374775" cy="1649413"/>
              </a:xfrm>
              <a:custGeom>
                <a:avLst/>
                <a:gdLst>
                  <a:gd name="T0" fmla="*/ 95 w 366"/>
                  <a:gd name="T1" fmla="*/ 176 h 439"/>
                  <a:gd name="T2" fmla="*/ 334 w 366"/>
                  <a:gd name="T3" fmla="*/ 67 h 439"/>
                  <a:gd name="T4" fmla="*/ 322 w 366"/>
                  <a:gd name="T5" fmla="*/ 17 h 439"/>
                  <a:gd name="T6" fmla="*/ 285 w 366"/>
                  <a:gd name="T7" fmla="*/ 2 h 439"/>
                  <a:gd name="T8" fmla="*/ 6 w 366"/>
                  <a:gd name="T9" fmla="*/ 150 h 439"/>
                  <a:gd name="T10" fmla="*/ 28 w 366"/>
                  <a:gd name="T11" fmla="*/ 190 h 439"/>
                  <a:gd name="T12" fmla="*/ 24 w 366"/>
                  <a:gd name="T13" fmla="*/ 411 h 439"/>
                  <a:gd name="T14" fmla="*/ 338 w 366"/>
                  <a:gd name="T15" fmla="*/ 439 h 439"/>
                  <a:gd name="T16" fmla="*/ 366 w 366"/>
                  <a:gd name="T17" fmla="*/ 204 h 439"/>
                  <a:gd name="T18" fmla="*/ 342 w 366"/>
                  <a:gd name="T19" fmla="*/ 204 h 439"/>
                  <a:gd name="T20" fmla="*/ 304 w 366"/>
                  <a:gd name="T21" fmla="*/ 239 h 439"/>
                  <a:gd name="T22" fmla="*/ 338 w 366"/>
                  <a:gd name="T23" fmla="*/ 200 h 439"/>
                  <a:gd name="T24" fmla="*/ 52 w 366"/>
                  <a:gd name="T25" fmla="*/ 200 h 439"/>
                  <a:gd name="T26" fmla="*/ 66 w 366"/>
                  <a:gd name="T27" fmla="*/ 239 h 439"/>
                  <a:gd name="T28" fmla="*/ 48 w 366"/>
                  <a:gd name="T29" fmla="*/ 204 h 439"/>
                  <a:gd name="T30" fmla="*/ 100 w 366"/>
                  <a:gd name="T31" fmla="*/ 200 h 439"/>
                  <a:gd name="T32" fmla="*/ 139 w 366"/>
                  <a:gd name="T33" fmla="*/ 239 h 439"/>
                  <a:gd name="T34" fmla="*/ 100 w 366"/>
                  <a:gd name="T35" fmla="*/ 200 h 439"/>
                  <a:gd name="T36" fmla="*/ 230 w 366"/>
                  <a:gd name="T37" fmla="*/ 200 h 439"/>
                  <a:gd name="T38" fmla="*/ 157 w 366"/>
                  <a:gd name="T39" fmla="*/ 239 h 439"/>
                  <a:gd name="T40" fmla="*/ 247 w 366"/>
                  <a:gd name="T41" fmla="*/ 200 h 439"/>
                  <a:gd name="T42" fmla="*/ 286 w 366"/>
                  <a:gd name="T43" fmla="*/ 239 h 439"/>
                  <a:gd name="T44" fmla="*/ 247 w 366"/>
                  <a:gd name="T45" fmla="*/ 200 h 439"/>
                  <a:gd name="T46" fmla="*/ 142 w 366"/>
                  <a:gd name="T47" fmla="*/ 130 h 439"/>
                  <a:gd name="T48" fmla="*/ 195 w 366"/>
                  <a:gd name="T49" fmla="*/ 66 h 439"/>
                  <a:gd name="T50" fmla="*/ 211 w 366"/>
                  <a:gd name="T51" fmla="*/ 59 h 439"/>
                  <a:gd name="T52" fmla="*/ 262 w 366"/>
                  <a:gd name="T53" fmla="*/ 80 h 439"/>
                  <a:gd name="T54" fmla="*/ 211 w 366"/>
                  <a:gd name="T55" fmla="*/ 59 h 439"/>
                  <a:gd name="T56" fmla="*/ 75 w 366"/>
                  <a:gd name="T57" fmla="*/ 159 h 439"/>
                  <a:gd name="T58" fmla="*/ 127 w 366"/>
                  <a:gd name="T59" fmla="*/ 95 h 439"/>
                  <a:gd name="T60" fmla="*/ 294 w 366"/>
                  <a:gd name="T61" fmla="*/ 24 h 439"/>
                  <a:gd name="T62" fmla="*/ 300 w 366"/>
                  <a:gd name="T63" fmla="*/ 27 h 439"/>
                  <a:gd name="T64" fmla="*/ 311 w 366"/>
                  <a:gd name="T65" fmla="*/ 58 h 439"/>
                  <a:gd name="T66" fmla="*/ 278 w 366"/>
                  <a:gd name="T67" fmla="*/ 73 h 439"/>
                  <a:gd name="T68" fmla="*/ 294 w 366"/>
                  <a:gd name="T69" fmla="*/ 24 h 439"/>
                  <a:gd name="T70" fmla="*/ 31 w 366"/>
                  <a:gd name="T71" fmla="*/ 135 h 439"/>
                  <a:gd name="T72" fmla="*/ 58 w 366"/>
                  <a:gd name="T73" fmla="*/ 165 h 439"/>
                  <a:gd name="T74" fmla="*/ 44 w 366"/>
                  <a:gd name="T75" fmla="*/ 171 h 439"/>
                  <a:gd name="T76" fmla="*/ 29 w 366"/>
                  <a:gd name="T77" fmla="*/ 140 h 439"/>
                  <a:gd name="T78" fmla="*/ 338 w 366"/>
                  <a:gd name="T79" fmla="*/ 415 h 439"/>
                  <a:gd name="T80" fmla="*/ 48 w 366"/>
                  <a:gd name="T81" fmla="*/ 411 h 439"/>
                  <a:gd name="T82" fmla="*/ 342 w 366"/>
                  <a:gd name="T83" fmla="*/ 263 h 439"/>
                  <a:gd name="T84" fmla="*/ 338 w 366"/>
                  <a:gd name="T85" fmla="*/ 415 h 439"/>
                  <a:gd name="T86" fmla="*/ 338 w 366"/>
                  <a:gd name="T87" fmla="*/ 415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6" h="439">
                    <a:moveTo>
                      <a:pt x="338" y="176"/>
                    </a:moveTo>
                    <a:cubicBezTo>
                      <a:pt x="95" y="176"/>
                      <a:pt x="95" y="176"/>
                      <a:pt x="95" y="176"/>
                    </a:cubicBezTo>
                    <a:cubicBezTo>
                      <a:pt x="319" y="82"/>
                      <a:pt x="319" y="82"/>
                      <a:pt x="319" y="82"/>
                    </a:cubicBezTo>
                    <a:cubicBezTo>
                      <a:pt x="325" y="79"/>
                      <a:pt x="331" y="74"/>
                      <a:pt x="334" y="67"/>
                    </a:cubicBezTo>
                    <a:cubicBezTo>
                      <a:pt x="337" y="60"/>
                      <a:pt x="336" y="52"/>
                      <a:pt x="334" y="46"/>
                    </a:cubicBezTo>
                    <a:cubicBezTo>
                      <a:pt x="322" y="17"/>
                      <a:pt x="322" y="17"/>
                      <a:pt x="322" y="17"/>
                    </a:cubicBezTo>
                    <a:cubicBezTo>
                      <a:pt x="317" y="7"/>
                      <a:pt x="307" y="0"/>
                      <a:pt x="296" y="0"/>
                    </a:cubicBezTo>
                    <a:cubicBezTo>
                      <a:pt x="292" y="0"/>
                      <a:pt x="289" y="1"/>
                      <a:pt x="285" y="2"/>
                    </a:cubicBezTo>
                    <a:cubicBezTo>
                      <a:pt x="21" y="113"/>
                      <a:pt x="21" y="113"/>
                      <a:pt x="21" y="113"/>
                    </a:cubicBezTo>
                    <a:cubicBezTo>
                      <a:pt x="7" y="119"/>
                      <a:pt x="0" y="135"/>
                      <a:pt x="6" y="150"/>
                    </a:cubicBezTo>
                    <a:cubicBezTo>
                      <a:pt x="18" y="178"/>
                      <a:pt x="18" y="178"/>
                      <a:pt x="18" y="178"/>
                    </a:cubicBezTo>
                    <a:cubicBezTo>
                      <a:pt x="20" y="183"/>
                      <a:pt x="24" y="187"/>
                      <a:pt x="28" y="190"/>
                    </a:cubicBezTo>
                    <a:cubicBezTo>
                      <a:pt x="25" y="194"/>
                      <a:pt x="24" y="199"/>
                      <a:pt x="24" y="204"/>
                    </a:cubicBezTo>
                    <a:cubicBezTo>
                      <a:pt x="24" y="411"/>
                      <a:pt x="24" y="411"/>
                      <a:pt x="24" y="411"/>
                    </a:cubicBezTo>
                    <a:cubicBezTo>
                      <a:pt x="24" y="427"/>
                      <a:pt x="36" y="439"/>
                      <a:pt x="52" y="439"/>
                    </a:cubicBezTo>
                    <a:cubicBezTo>
                      <a:pt x="338" y="439"/>
                      <a:pt x="338" y="439"/>
                      <a:pt x="338" y="439"/>
                    </a:cubicBezTo>
                    <a:cubicBezTo>
                      <a:pt x="353" y="439"/>
                      <a:pt x="366" y="427"/>
                      <a:pt x="366" y="411"/>
                    </a:cubicBezTo>
                    <a:cubicBezTo>
                      <a:pt x="366" y="204"/>
                      <a:pt x="366" y="204"/>
                      <a:pt x="366" y="204"/>
                    </a:cubicBezTo>
                    <a:cubicBezTo>
                      <a:pt x="366" y="188"/>
                      <a:pt x="353" y="176"/>
                      <a:pt x="338" y="176"/>
                    </a:cubicBezTo>
                    <a:close/>
                    <a:moveTo>
                      <a:pt x="342" y="204"/>
                    </a:moveTo>
                    <a:cubicBezTo>
                      <a:pt x="342" y="239"/>
                      <a:pt x="342" y="239"/>
                      <a:pt x="342" y="239"/>
                    </a:cubicBezTo>
                    <a:cubicBezTo>
                      <a:pt x="304" y="239"/>
                      <a:pt x="304" y="239"/>
                      <a:pt x="304" y="239"/>
                    </a:cubicBezTo>
                    <a:cubicBezTo>
                      <a:pt x="321" y="200"/>
                      <a:pt x="321" y="200"/>
                      <a:pt x="321" y="200"/>
                    </a:cubicBezTo>
                    <a:cubicBezTo>
                      <a:pt x="338" y="200"/>
                      <a:pt x="338" y="200"/>
                      <a:pt x="338" y="200"/>
                    </a:cubicBezTo>
                    <a:cubicBezTo>
                      <a:pt x="340" y="200"/>
                      <a:pt x="342" y="202"/>
                      <a:pt x="342" y="204"/>
                    </a:cubicBezTo>
                    <a:close/>
                    <a:moveTo>
                      <a:pt x="52" y="200"/>
                    </a:moveTo>
                    <a:cubicBezTo>
                      <a:pt x="82" y="200"/>
                      <a:pt x="82" y="200"/>
                      <a:pt x="82" y="200"/>
                    </a:cubicBezTo>
                    <a:cubicBezTo>
                      <a:pt x="66" y="239"/>
                      <a:pt x="66" y="239"/>
                      <a:pt x="66" y="239"/>
                    </a:cubicBezTo>
                    <a:cubicBezTo>
                      <a:pt x="48" y="239"/>
                      <a:pt x="48" y="239"/>
                      <a:pt x="48" y="239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48" y="202"/>
                      <a:pt x="49" y="200"/>
                      <a:pt x="52" y="200"/>
                    </a:cubicBezTo>
                    <a:close/>
                    <a:moveTo>
                      <a:pt x="100" y="200"/>
                    </a:moveTo>
                    <a:cubicBezTo>
                      <a:pt x="156" y="200"/>
                      <a:pt x="156" y="200"/>
                      <a:pt x="156" y="200"/>
                    </a:cubicBezTo>
                    <a:cubicBezTo>
                      <a:pt x="139" y="239"/>
                      <a:pt x="139" y="239"/>
                      <a:pt x="139" y="239"/>
                    </a:cubicBezTo>
                    <a:cubicBezTo>
                      <a:pt x="83" y="239"/>
                      <a:pt x="83" y="239"/>
                      <a:pt x="83" y="239"/>
                    </a:cubicBezTo>
                    <a:lnTo>
                      <a:pt x="100" y="200"/>
                    </a:lnTo>
                    <a:close/>
                    <a:moveTo>
                      <a:pt x="174" y="200"/>
                    </a:moveTo>
                    <a:cubicBezTo>
                      <a:pt x="230" y="200"/>
                      <a:pt x="230" y="200"/>
                      <a:pt x="230" y="200"/>
                    </a:cubicBezTo>
                    <a:cubicBezTo>
                      <a:pt x="213" y="239"/>
                      <a:pt x="213" y="239"/>
                      <a:pt x="213" y="239"/>
                    </a:cubicBezTo>
                    <a:cubicBezTo>
                      <a:pt x="157" y="239"/>
                      <a:pt x="157" y="239"/>
                      <a:pt x="157" y="239"/>
                    </a:cubicBezTo>
                    <a:lnTo>
                      <a:pt x="174" y="200"/>
                    </a:lnTo>
                    <a:close/>
                    <a:moveTo>
                      <a:pt x="247" y="200"/>
                    </a:moveTo>
                    <a:cubicBezTo>
                      <a:pt x="303" y="200"/>
                      <a:pt x="303" y="200"/>
                      <a:pt x="303" y="200"/>
                    </a:cubicBezTo>
                    <a:cubicBezTo>
                      <a:pt x="286" y="239"/>
                      <a:pt x="286" y="239"/>
                      <a:pt x="286" y="239"/>
                    </a:cubicBezTo>
                    <a:cubicBezTo>
                      <a:pt x="230" y="239"/>
                      <a:pt x="230" y="239"/>
                      <a:pt x="230" y="239"/>
                    </a:cubicBezTo>
                    <a:lnTo>
                      <a:pt x="247" y="200"/>
                    </a:lnTo>
                    <a:close/>
                    <a:moveTo>
                      <a:pt x="194" y="108"/>
                    </a:moveTo>
                    <a:cubicBezTo>
                      <a:pt x="142" y="130"/>
                      <a:pt x="142" y="130"/>
                      <a:pt x="142" y="130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95" y="66"/>
                      <a:pt x="195" y="66"/>
                      <a:pt x="195" y="66"/>
                    </a:cubicBezTo>
                    <a:lnTo>
                      <a:pt x="194" y="108"/>
                    </a:lnTo>
                    <a:close/>
                    <a:moveTo>
                      <a:pt x="211" y="59"/>
                    </a:moveTo>
                    <a:cubicBezTo>
                      <a:pt x="263" y="38"/>
                      <a:pt x="263" y="38"/>
                      <a:pt x="263" y="38"/>
                    </a:cubicBezTo>
                    <a:cubicBezTo>
                      <a:pt x="262" y="80"/>
                      <a:pt x="262" y="80"/>
                      <a:pt x="262" y="80"/>
                    </a:cubicBezTo>
                    <a:cubicBezTo>
                      <a:pt x="210" y="102"/>
                      <a:pt x="210" y="102"/>
                      <a:pt x="210" y="102"/>
                    </a:cubicBezTo>
                    <a:lnTo>
                      <a:pt x="211" y="59"/>
                    </a:lnTo>
                    <a:close/>
                    <a:moveTo>
                      <a:pt x="126" y="137"/>
                    </a:moveTo>
                    <a:cubicBezTo>
                      <a:pt x="75" y="159"/>
                      <a:pt x="75" y="159"/>
                      <a:pt x="75" y="159"/>
                    </a:cubicBezTo>
                    <a:cubicBezTo>
                      <a:pt x="75" y="116"/>
                      <a:pt x="75" y="116"/>
                      <a:pt x="75" y="116"/>
                    </a:cubicBezTo>
                    <a:cubicBezTo>
                      <a:pt x="127" y="95"/>
                      <a:pt x="127" y="95"/>
                      <a:pt x="127" y="95"/>
                    </a:cubicBezTo>
                    <a:lnTo>
                      <a:pt x="126" y="137"/>
                    </a:lnTo>
                    <a:close/>
                    <a:moveTo>
                      <a:pt x="294" y="24"/>
                    </a:moveTo>
                    <a:cubicBezTo>
                      <a:pt x="295" y="24"/>
                      <a:pt x="295" y="24"/>
                      <a:pt x="296" y="24"/>
                    </a:cubicBezTo>
                    <a:cubicBezTo>
                      <a:pt x="297" y="24"/>
                      <a:pt x="299" y="25"/>
                      <a:pt x="300" y="27"/>
                    </a:cubicBezTo>
                    <a:cubicBezTo>
                      <a:pt x="311" y="55"/>
                      <a:pt x="311" y="55"/>
                      <a:pt x="311" y="55"/>
                    </a:cubicBezTo>
                    <a:cubicBezTo>
                      <a:pt x="312" y="56"/>
                      <a:pt x="312" y="57"/>
                      <a:pt x="311" y="58"/>
                    </a:cubicBezTo>
                    <a:cubicBezTo>
                      <a:pt x="311" y="58"/>
                      <a:pt x="311" y="60"/>
                      <a:pt x="309" y="60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79" y="31"/>
                      <a:pt x="279" y="31"/>
                      <a:pt x="279" y="31"/>
                    </a:cubicBezTo>
                    <a:lnTo>
                      <a:pt x="294" y="24"/>
                    </a:lnTo>
                    <a:close/>
                    <a:moveTo>
                      <a:pt x="29" y="137"/>
                    </a:moveTo>
                    <a:cubicBezTo>
                      <a:pt x="29" y="137"/>
                      <a:pt x="29" y="136"/>
                      <a:pt x="31" y="135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65"/>
                      <a:pt x="58" y="165"/>
                      <a:pt x="58" y="165"/>
                    </a:cubicBezTo>
                    <a:cubicBezTo>
                      <a:pt x="46" y="171"/>
                      <a:pt x="46" y="171"/>
                      <a:pt x="46" y="171"/>
                    </a:cubicBezTo>
                    <a:cubicBezTo>
                      <a:pt x="45" y="171"/>
                      <a:pt x="45" y="171"/>
                      <a:pt x="44" y="171"/>
                    </a:cubicBezTo>
                    <a:cubicBezTo>
                      <a:pt x="43" y="171"/>
                      <a:pt x="41" y="170"/>
                      <a:pt x="40" y="169"/>
                    </a:cubicBezTo>
                    <a:cubicBezTo>
                      <a:pt x="29" y="140"/>
                      <a:pt x="29" y="140"/>
                      <a:pt x="29" y="140"/>
                    </a:cubicBezTo>
                    <a:cubicBezTo>
                      <a:pt x="28" y="139"/>
                      <a:pt x="28" y="138"/>
                      <a:pt x="29" y="137"/>
                    </a:cubicBezTo>
                    <a:close/>
                    <a:moveTo>
                      <a:pt x="338" y="415"/>
                    </a:moveTo>
                    <a:cubicBezTo>
                      <a:pt x="52" y="415"/>
                      <a:pt x="52" y="415"/>
                      <a:pt x="52" y="415"/>
                    </a:cubicBezTo>
                    <a:cubicBezTo>
                      <a:pt x="49" y="415"/>
                      <a:pt x="48" y="413"/>
                      <a:pt x="48" y="411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342" y="263"/>
                      <a:pt x="342" y="263"/>
                      <a:pt x="342" y="263"/>
                    </a:cubicBezTo>
                    <a:cubicBezTo>
                      <a:pt x="342" y="411"/>
                      <a:pt x="342" y="411"/>
                      <a:pt x="342" y="411"/>
                    </a:cubicBezTo>
                    <a:cubicBezTo>
                      <a:pt x="342" y="413"/>
                      <a:pt x="340" y="415"/>
                      <a:pt x="338" y="415"/>
                    </a:cubicBezTo>
                    <a:close/>
                    <a:moveTo>
                      <a:pt x="338" y="415"/>
                    </a:moveTo>
                    <a:cubicBezTo>
                      <a:pt x="338" y="415"/>
                      <a:pt x="338" y="415"/>
                      <a:pt x="338" y="4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7723188" y="1590675"/>
                <a:ext cx="541338" cy="88900"/>
              </a:xfrm>
              <a:custGeom>
                <a:avLst/>
                <a:gdLst>
                  <a:gd name="T0" fmla="*/ 132 w 144"/>
                  <a:gd name="T1" fmla="*/ 0 h 24"/>
                  <a:gd name="T2" fmla="*/ 12 w 144"/>
                  <a:gd name="T3" fmla="*/ 0 h 24"/>
                  <a:gd name="T4" fmla="*/ 0 w 144"/>
                  <a:gd name="T5" fmla="*/ 12 h 24"/>
                  <a:gd name="T6" fmla="*/ 12 w 144"/>
                  <a:gd name="T7" fmla="*/ 24 h 24"/>
                  <a:gd name="T8" fmla="*/ 132 w 144"/>
                  <a:gd name="T9" fmla="*/ 24 h 24"/>
                  <a:gd name="T10" fmla="*/ 144 w 144"/>
                  <a:gd name="T11" fmla="*/ 12 h 24"/>
                  <a:gd name="T12" fmla="*/ 132 w 144"/>
                  <a:gd name="T13" fmla="*/ 0 h 24"/>
                  <a:gd name="T14" fmla="*/ 132 w 144"/>
                  <a:gd name="T15" fmla="*/ 0 h 24"/>
                  <a:gd name="T16" fmla="*/ 132 w 144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24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8"/>
                      <a:pt x="5" y="24"/>
                      <a:pt x="12" y="24"/>
                    </a:cubicBezTo>
                    <a:cubicBezTo>
                      <a:pt x="132" y="24"/>
                      <a:pt x="132" y="24"/>
                      <a:pt x="132" y="24"/>
                    </a:cubicBezTo>
                    <a:cubicBezTo>
                      <a:pt x="139" y="24"/>
                      <a:pt x="144" y="18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close/>
                    <a:moveTo>
                      <a:pt x="132" y="0"/>
                    </a:moveTo>
                    <a:cubicBezTo>
                      <a:pt x="132" y="0"/>
                      <a:pt x="132" y="0"/>
                      <a:pt x="1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9" name="Freeform 18"/>
              <p:cNvSpPr>
                <a:spLocks noEditPoints="1"/>
              </p:cNvSpPr>
              <p:nvPr/>
            </p:nvSpPr>
            <p:spPr bwMode="auto">
              <a:xfrm>
                <a:off x="7723188" y="1770063"/>
                <a:ext cx="541338" cy="90488"/>
              </a:xfrm>
              <a:custGeom>
                <a:avLst/>
                <a:gdLst>
                  <a:gd name="T0" fmla="*/ 132 w 144"/>
                  <a:gd name="T1" fmla="*/ 0 h 24"/>
                  <a:gd name="T2" fmla="*/ 12 w 144"/>
                  <a:gd name="T3" fmla="*/ 0 h 24"/>
                  <a:gd name="T4" fmla="*/ 0 w 144"/>
                  <a:gd name="T5" fmla="*/ 12 h 24"/>
                  <a:gd name="T6" fmla="*/ 12 w 144"/>
                  <a:gd name="T7" fmla="*/ 24 h 24"/>
                  <a:gd name="T8" fmla="*/ 132 w 144"/>
                  <a:gd name="T9" fmla="*/ 24 h 24"/>
                  <a:gd name="T10" fmla="*/ 144 w 144"/>
                  <a:gd name="T11" fmla="*/ 12 h 24"/>
                  <a:gd name="T12" fmla="*/ 132 w 144"/>
                  <a:gd name="T13" fmla="*/ 0 h 24"/>
                  <a:gd name="T14" fmla="*/ 132 w 144"/>
                  <a:gd name="T15" fmla="*/ 0 h 24"/>
                  <a:gd name="T16" fmla="*/ 132 w 144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24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ubicBezTo>
                      <a:pt x="132" y="24"/>
                      <a:pt x="132" y="24"/>
                      <a:pt x="132" y="24"/>
                    </a:cubicBezTo>
                    <a:cubicBezTo>
                      <a:pt x="139" y="24"/>
                      <a:pt x="144" y="19"/>
                      <a:pt x="144" y="12"/>
                    </a:cubicBezTo>
                    <a:cubicBezTo>
                      <a:pt x="144" y="6"/>
                      <a:pt x="139" y="0"/>
                      <a:pt x="132" y="0"/>
                    </a:cubicBezTo>
                    <a:close/>
                    <a:moveTo>
                      <a:pt x="132" y="0"/>
                    </a:moveTo>
                    <a:cubicBezTo>
                      <a:pt x="132" y="0"/>
                      <a:pt x="132" y="0"/>
                      <a:pt x="1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4871226" y="3816546"/>
            <a:ext cx="721411" cy="721411"/>
            <a:chOff x="6701209" y="3193760"/>
            <a:chExt cx="1534886" cy="1534886"/>
          </a:xfrm>
        </p:grpSpPr>
        <p:sp>
          <p:nvSpPr>
            <p:cNvPr id="31" name="Oval 9"/>
            <p:cNvSpPr/>
            <p:nvPr/>
          </p:nvSpPr>
          <p:spPr>
            <a:xfrm>
              <a:off x="6701209" y="3193760"/>
              <a:ext cx="1534886" cy="1534886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400000" scaled="0"/>
            </a:gradFill>
            <a:ln w="85725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D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grpSp>
          <p:nvGrpSpPr>
            <p:cNvPr id="32" name="Group 17"/>
            <p:cNvGrpSpPr/>
            <p:nvPr/>
          </p:nvGrpSpPr>
          <p:grpSpPr>
            <a:xfrm>
              <a:off x="7142071" y="3633941"/>
              <a:ext cx="653164" cy="654524"/>
              <a:chOff x="9564688" y="5446713"/>
              <a:chExt cx="762000" cy="763588"/>
            </a:xfrm>
            <a:solidFill>
              <a:schemeClr val="bg1"/>
            </a:solidFill>
          </p:grpSpPr>
          <p:sp>
            <p:nvSpPr>
              <p:cNvPr id="33" name="Freeform 45"/>
              <p:cNvSpPr>
                <a:spLocks noEditPoints="1"/>
              </p:cNvSpPr>
              <p:nvPr/>
            </p:nvSpPr>
            <p:spPr bwMode="auto">
              <a:xfrm>
                <a:off x="9852026" y="5651500"/>
                <a:ext cx="284163" cy="357188"/>
              </a:xfrm>
              <a:custGeom>
                <a:avLst/>
                <a:gdLst>
                  <a:gd name="T0" fmla="*/ 115 w 121"/>
                  <a:gd name="T1" fmla="*/ 65 h 152"/>
                  <a:gd name="T2" fmla="*/ 19 w 121"/>
                  <a:gd name="T3" fmla="*/ 2 h 152"/>
                  <a:gd name="T4" fmla="*/ 12 w 121"/>
                  <a:gd name="T5" fmla="*/ 0 h 152"/>
                  <a:gd name="T6" fmla="*/ 0 w 121"/>
                  <a:gd name="T7" fmla="*/ 13 h 152"/>
                  <a:gd name="T8" fmla="*/ 0 w 121"/>
                  <a:gd name="T9" fmla="*/ 139 h 152"/>
                  <a:gd name="T10" fmla="*/ 12 w 121"/>
                  <a:gd name="T11" fmla="*/ 152 h 152"/>
                  <a:gd name="T12" fmla="*/ 19 w 121"/>
                  <a:gd name="T13" fmla="*/ 149 h 152"/>
                  <a:gd name="T14" fmla="*/ 115 w 121"/>
                  <a:gd name="T15" fmla="*/ 87 h 152"/>
                  <a:gd name="T16" fmla="*/ 121 w 121"/>
                  <a:gd name="T17" fmla="*/ 76 h 152"/>
                  <a:gd name="T18" fmla="*/ 115 w 121"/>
                  <a:gd name="T19" fmla="*/ 65 h 152"/>
                  <a:gd name="T20" fmla="*/ 19 w 121"/>
                  <a:gd name="T21" fmla="*/ 128 h 152"/>
                  <a:gd name="T22" fmla="*/ 19 w 121"/>
                  <a:gd name="T23" fmla="*/ 23 h 152"/>
                  <a:gd name="T24" fmla="*/ 98 w 121"/>
                  <a:gd name="T25" fmla="*/ 76 h 152"/>
                  <a:gd name="T26" fmla="*/ 19 w 121"/>
                  <a:gd name="T27" fmla="*/ 128 h 152"/>
                  <a:gd name="T28" fmla="*/ 19 w 121"/>
                  <a:gd name="T29" fmla="*/ 128 h 152"/>
                  <a:gd name="T30" fmla="*/ 19 w 121"/>
                  <a:gd name="T31" fmla="*/ 12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52">
                    <a:moveTo>
                      <a:pt x="115" y="65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17" y="1"/>
                      <a:pt x="15" y="0"/>
                      <a:pt x="12" y="0"/>
                    </a:cubicBezTo>
                    <a:cubicBezTo>
                      <a:pt x="5" y="0"/>
                      <a:pt x="0" y="5"/>
                      <a:pt x="0" y="13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6"/>
                      <a:pt x="5" y="152"/>
                      <a:pt x="12" y="152"/>
                    </a:cubicBezTo>
                    <a:cubicBezTo>
                      <a:pt x="15" y="152"/>
                      <a:pt x="17" y="151"/>
                      <a:pt x="19" y="149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19" y="84"/>
                      <a:pt x="121" y="80"/>
                      <a:pt x="121" y="76"/>
                    </a:cubicBezTo>
                    <a:cubicBezTo>
                      <a:pt x="121" y="71"/>
                      <a:pt x="119" y="67"/>
                      <a:pt x="115" y="65"/>
                    </a:cubicBezTo>
                    <a:close/>
                    <a:moveTo>
                      <a:pt x="19" y="128"/>
                    </a:moveTo>
                    <a:cubicBezTo>
                      <a:pt x="19" y="23"/>
                      <a:pt x="19" y="23"/>
                      <a:pt x="19" y="23"/>
                    </a:cubicBezTo>
                    <a:cubicBezTo>
                      <a:pt x="98" y="76"/>
                      <a:pt x="98" y="76"/>
                      <a:pt x="98" y="76"/>
                    </a:cubicBezTo>
                    <a:lnTo>
                      <a:pt x="19" y="128"/>
                    </a:lnTo>
                    <a:close/>
                    <a:moveTo>
                      <a:pt x="19" y="128"/>
                    </a:moveTo>
                    <a:cubicBezTo>
                      <a:pt x="19" y="128"/>
                      <a:pt x="19" y="128"/>
                      <a:pt x="19" y="1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4" name="Freeform 46"/>
              <p:cNvSpPr>
                <a:spLocks noEditPoints="1"/>
              </p:cNvSpPr>
              <p:nvPr/>
            </p:nvSpPr>
            <p:spPr bwMode="auto">
              <a:xfrm>
                <a:off x="9564688" y="5446713"/>
                <a:ext cx="762000" cy="763588"/>
              </a:xfrm>
              <a:custGeom>
                <a:avLst/>
                <a:gdLst>
                  <a:gd name="T0" fmla="*/ 162 w 324"/>
                  <a:gd name="T1" fmla="*/ 0 h 325"/>
                  <a:gd name="T2" fmla="*/ 0 w 324"/>
                  <a:gd name="T3" fmla="*/ 163 h 325"/>
                  <a:gd name="T4" fmla="*/ 162 w 324"/>
                  <a:gd name="T5" fmla="*/ 325 h 325"/>
                  <a:gd name="T6" fmla="*/ 324 w 324"/>
                  <a:gd name="T7" fmla="*/ 163 h 325"/>
                  <a:gd name="T8" fmla="*/ 162 w 324"/>
                  <a:gd name="T9" fmla="*/ 0 h 325"/>
                  <a:gd name="T10" fmla="*/ 162 w 324"/>
                  <a:gd name="T11" fmla="*/ 307 h 325"/>
                  <a:gd name="T12" fmla="*/ 18 w 324"/>
                  <a:gd name="T13" fmla="*/ 163 h 325"/>
                  <a:gd name="T14" fmla="*/ 162 w 324"/>
                  <a:gd name="T15" fmla="*/ 19 h 325"/>
                  <a:gd name="T16" fmla="*/ 306 w 324"/>
                  <a:gd name="T17" fmla="*/ 163 h 325"/>
                  <a:gd name="T18" fmla="*/ 162 w 324"/>
                  <a:gd name="T19" fmla="*/ 307 h 325"/>
                  <a:gd name="T20" fmla="*/ 162 w 324"/>
                  <a:gd name="T21" fmla="*/ 307 h 325"/>
                  <a:gd name="T22" fmla="*/ 162 w 324"/>
                  <a:gd name="T23" fmla="*/ 307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4" h="325">
                    <a:moveTo>
                      <a:pt x="162" y="0"/>
                    </a:moveTo>
                    <a:cubicBezTo>
                      <a:pt x="72" y="0"/>
                      <a:pt x="0" y="73"/>
                      <a:pt x="0" y="163"/>
                    </a:cubicBezTo>
                    <a:cubicBezTo>
                      <a:pt x="0" y="252"/>
                      <a:pt x="72" y="325"/>
                      <a:pt x="162" y="325"/>
                    </a:cubicBezTo>
                    <a:cubicBezTo>
                      <a:pt x="251" y="325"/>
                      <a:pt x="324" y="252"/>
                      <a:pt x="324" y="163"/>
                    </a:cubicBezTo>
                    <a:cubicBezTo>
                      <a:pt x="324" y="73"/>
                      <a:pt x="251" y="0"/>
                      <a:pt x="162" y="0"/>
                    </a:cubicBezTo>
                    <a:close/>
                    <a:moveTo>
                      <a:pt x="162" y="307"/>
                    </a:moveTo>
                    <a:cubicBezTo>
                      <a:pt x="82" y="307"/>
                      <a:pt x="18" y="242"/>
                      <a:pt x="18" y="163"/>
                    </a:cubicBezTo>
                    <a:cubicBezTo>
                      <a:pt x="18" y="83"/>
                      <a:pt x="82" y="19"/>
                      <a:pt x="162" y="19"/>
                    </a:cubicBezTo>
                    <a:cubicBezTo>
                      <a:pt x="241" y="19"/>
                      <a:pt x="306" y="83"/>
                      <a:pt x="306" y="163"/>
                    </a:cubicBezTo>
                    <a:cubicBezTo>
                      <a:pt x="306" y="242"/>
                      <a:pt x="241" y="307"/>
                      <a:pt x="162" y="307"/>
                    </a:cubicBezTo>
                    <a:close/>
                    <a:moveTo>
                      <a:pt x="162" y="307"/>
                    </a:moveTo>
                    <a:cubicBezTo>
                      <a:pt x="162" y="307"/>
                      <a:pt x="162" y="307"/>
                      <a:pt x="162" y="3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886934" y="1160934"/>
            <a:ext cx="721411" cy="721411"/>
            <a:chOff x="1641923" y="3193760"/>
            <a:chExt cx="1534886" cy="1534886"/>
          </a:xfrm>
        </p:grpSpPr>
        <p:sp>
          <p:nvSpPr>
            <p:cNvPr id="36" name="Oval 7"/>
            <p:cNvSpPr/>
            <p:nvPr/>
          </p:nvSpPr>
          <p:spPr>
            <a:xfrm>
              <a:off x="1641923" y="3193760"/>
              <a:ext cx="1534886" cy="1534886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400000" scaled="0"/>
            </a:gradFill>
            <a:ln w="85725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D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grpSp>
          <p:nvGrpSpPr>
            <p:cNvPr id="37" name="Group 20"/>
            <p:cNvGrpSpPr/>
            <p:nvPr/>
          </p:nvGrpSpPr>
          <p:grpSpPr>
            <a:xfrm>
              <a:off x="2156210" y="3708047"/>
              <a:ext cx="506312" cy="506312"/>
              <a:chOff x="5861051" y="5530792"/>
              <a:chExt cx="506312" cy="506312"/>
            </a:xfrm>
            <a:solidFill>
              <a:schemeClr val="bg1"/>
            </a:solidFill>
          </p:grpSpPr>
          <p:sp>
            <p:nvSpPr>
              <p:cNvPr id="38" name="Freeform 64"/>
              <p:cNvSpPr>
                <a:spLocks noEditPoints="1"/>
              </p:cNvSpPr>
              <p:nvPr/>
            </p:nvSpPr>
            <p:spPr bwMode="auto">
              <a:xfrm>
                <a:off x="5861051" y="5530792"/>
                <a:ext cx="506312" cy="506312"/>
              </a:xfrm>
              <a:custGeom>
                <a:avLst/>
                <a:gdLst>
                  <a:gd name="T0" fmla="*/ 216 w 432"/>
                  <a:gd name="T1" fmla="*/ 0 h 432"/>
                  <a:gd name="T2" fmla="*/ 0 w 432"/>
                  <a:gd name="T3" fmla="*/ 216 h 432"/>
                  <a:gd name="T4" fmla="*/ 216 w 432"/>
                  <a:gd name="T5" fmla="*/ 432 h 432"/>
                  <a:gd name="T6" fmla="*/ 432 w 432"/>
                  <a:gd name="T7" fmla="*/ 216 h 432"/>
                  <a:gd name="T8" fmla="*/ 216 w 432"/>
                  <a:gd name="T9" fmla="*/ 0 h 432"/>
                  <a:gd name="T10" fmla="*/ 231 w 432"/>
                  <a:gd name="T11" fmla="*/ 403 h 432"/>
                  <a:gd name="T12" fmla="*/ 231 w 432"/>
                  <a:gd name="T13" fmla="*/ 374 h 432"/>
                  <a:gd name="T14" fmla="*/ 216 w 432"/>
                  <a:gd name="T15" fmla="*/ 360 h 432"/>
                  <a:gd name="T16" fmla="*/ 202 w 432"/>
                  <a:gd name="T17" fmla="*/ 374 h 432"/>
                  <a:gd name="T18" fmla="*/ 202 w 432"/>
                  <a:gd name="T19" fmla="*/ 403 h 432"/>
                  <a:gd name="T20" fmla="*/ 29 w 432"/>
                  <a:gd name="T21" fmla="*/ 230 h 432"/>
                  <a:gd name="T22" fmla="*/ 58 w 432"/>
                  <a:gd name="T23" fmla="*/ 230 h 432"/>
                  <a:gd name="T24" fmla="*/ 72 w 432"/>
                  <a:gd name="T25" fmla="*/ 216 h 432"/>
                  <a:gd name="T26" fmla="*/ 58 w 432"/>
                  <a:gd name="T27" fmla="*/ 202 h 432"/>
                  <a:gd name="T28" fmla="*/ 29 w 432"/>
                  <a:gd name="T29" fmla="*/ 202 h 432"/>
                  <a:gd name="T30" fmla="*/ 202 w 432"/>
                  <a:gd name="T31" fmla="*/ 29 h 432"/>
                  <a:gd name="T32" fmla="*/ 202 w 432"/>
                  <a:gd name="T33" fmla="*/ 58 h 432"/>
                  <a:gd name="T34" fmla="*/ 216 w 432"/>
                  <a:gd name="T35" fmla="*/ 72 h 432"/>
                  <a:gd name="T36" fmla="*/ 231 w 432"/>
                  <a:gd name="T37" fmla="*/ 58 h 432"/>
                  <a:gd name="T38" fmla="*/ 231 w 432"/>
                  <a:gd name="T39" fmla="*/ 29 h 432"/>
                  <a:gd name="T40" fmla="*/ 404 w 432"/>
                  <a:gd name="T41" fmla="*/ 202 h 432"/>
                  <a:gd name="T42" fmla="*/ 375 w 432"/>
                  <a:gd name="T43" fmla="*/ 202 h 432"/>
                  <a:gd name="T44" fmla="*/ 360 w 432"/>
                  <a:gd name="T45" fmla="*/ 216 h 432"/>
                  <a:gd name="T46" fmla="*/ 375 w 432"/>
                  <a:gd name="T47" fmla="*/ 230 h 432"/>
                  <a:gd name="T48" fmla="*/ 404 w 432"/>
                  <a:gd name="T49" fmla="*/ 230 h 432"/>
                  <a:gd name="T50" fmla="*/ 231 w 432"/>
                  <a:gd name="T51" fmla="*/ 403 h 432"/>
                  <a:gd name="T52" fmla="*/ 231 w 432"/>
                  <a:gd name="T53" fmla="*/ 403 h 432"/>
                  <a:gd name="T54" fmla="*/ 231 w 432"/>
                  <a:gd name="T55" fmla="*/ 403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32" h="432">
                    <a:moveTo>
                      <a:pt x="216" y="0"/>
                    </a:moveTo>
                    <a:cubicBezTo>
                      <a:pt x="97" y="0"/>
                      <a:pt x="0" y="97"/>
                      <a:pt x="0" y="216"/>
                    </a:cubicBezTo>
                    <a:cubicBezTo>
                      <a:pt x="0" y="335"/>
                      <a:pt x="97" y="432"/>
                      <a:pt x="216" y="432"/>
                    </a:cubicBezTo>
                    <a:cubicBezTo>
                      <a:pt x="336" y="432"/>
                      <a:pt x="432" y="335"/>
                      <a:pt x="432" y="216"/>
                    </a:cubicBezTo>
                    <a:cubicBezTo>
                      <a:pt x="432" y="97"/>
                      <a:pt x="336" y="0"/>
                      <a:pt x="216" y="0"/>
                    </a:cubicBezTo>
                    <a:close/>
                    <a:moveTo>
                      <a:pt x="231" y="403"/>
                    </a:moveTo>
                    <a:cubicBezTo>
                      <a:pt x="231" y="374"/>
                      <a:pt x="231" y="374"/>
                      <a:pt x="231" y="374"/>
                    </a:cubicBezTo>
                    <a:cubicBezTo>
                      <a:pt x="231" y="366"/>
                      <a:pt x="224" y="360"/>
                      <a:pt x="216" y="360"/>
                    </a:cubicBezTo>
                    <a:cubicBezTo>
                      <a:pt x="209" y="360"/>
                      <a:pt x="202" y="366"/>
                      <a:pt x="202" y="374"/>
                    </a:cubicBezTo>
                    <a:cubicBezTo>
                      <a:pt x="202" y="403"/>
                      <a:pt x="202" y="403"/>
                      <a:pt x="202" y="403"/>
                    </a:cubicBezTo>
                    <a:cubicBezTo>
                      <a:pt x="110" y="396"/>
                      <a:pt x="36" y="322"/>
                      <a:pt x="29" y="230"/>
                    </a:cubicBezTo>
                    <a:cubicBezTo>
                      <a:pt x="58" y="230"/>
                      <a:pt x="58" y="230"/>
                      <a:pt x="58" y="230"/>
                    </a:cubicBezTo>
                    <a:cubicBezTo>
                      <a:pt x="66" y="230"/>
                      <a:pt x="72" y="224"/>
                      <a:pt x="72" y="216"/>
                    </a:cubicBezTo>
                    <a:cubicBezTo>
                      <a:pt x="72" y="208"/>
                      <a:pt x="66" y="202"/>
                      <a:pt x="58" y="202"/>
                    </a:cubicBezTo>
                    <a:cubicBezTo>
                      <a:pt x="29" y="202"/>
                      <a:pt x="29" y="202"/>
                      <a:pt x="29" y="202"/>
                    </a:cubicBezTo>
                    <a:cubicBezTo>
                      <a:pt x="36" y="110"/>
                      <a:pt x="110" y="36"/>
                      <a:pt x="202" y="29"/>
                    </a:cubicBezTo>
                    <a:cubicBezTo>
                      <a:pt x="202" y="58"/>
                      <a:pt x="202" y="58"/>
                      <a:pt x="202" y="58"/>
                    </a:cubicBezTo>
                    <a:cubicBezTo>
                      <a:pt x="202" y="66"/>
                      <a:pt x="209" y="72"/>
                      <a:pt x="216" y="72"/>
                    </a:cubicBezTo>
                    <a:cubicBezTo>
                      <a:pt x="224" y="72"/>
                      <a:pt x="231" y="66"/>
                      <a:pt x="231" y="58"/>
                    </a:cubicBezTo>
                    <a:cubicBezTo>
                      <a:pt x="231" y="29"/>
                      <a:pt x="231" y="29"/>
                      <a:pt x="231" y="29"/>
                    </a:cubicBezTo>
                    <a:cubicBezTo>
                      <a:pt x="323" y="36"/>
                      <a:pt x="397" y="110"/>
                      <a:pt x="404" y="202"/>
                    </a:cubicBezTo>
                    <a:cubicBezTo>
                      <a:pt x="375" y="202"/>
                      <a:pt x="375" y="202"/>
                      <a:pt x="375" y="202"/>
                    </a:cubicBezTo>
                    <a:cubicBezTo>
                      <a:pt x="367" y="202"/>
                      <a:pt x="360" y="208"/>
                      <a:pt x="360" y="216"/>
                    </a:cubicBezTo>
                    <a:cubicBezTo>
                      <a:pt x="360" y="224"/>
                      <a:pt x="367" y="230"/>
                      <a:pt x="375" y="230"/>
                    </a:cubicBezTo>
                    <a:cubicBezTo>
                      <a:pt x="404" y="230"/>
                      <a:pt x="404" y="230"/>
                      <a:pt x="404" y="230"/>
                    </a:cubicBezTo>
                    <a:cubicBezTo>
                      <a:pt x="397" y="322"/>
                      <a:pt x="323" y="396"/>
                      <a:pt x="231" y="403"/>
                    </a:cubicBezTo>
                    <a:close/>
                    <a:moveTo>
                      <a:pt x="231" y="403"/>
                    </a:moveTo>
                    <a:cubicBezTo>
                      <a:pt x="231" y="403"/>
                      <a:pt x="231" y="403"/>
                      <a:pt x="231" y="4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9" name="Freeform 65"/>
              <p:cNvSpPr>
                <a:spLocks noEditPoints="1"/>
              </p:cNvSpPr>
              <p:nvPr/>
            </p:nvSpPr>
            <p:spPr bwMode="auto">
              <a:xfrm>
                <a:off x="6021201" y="5641206"/>
                <a:ext cx="216849" cy="159155"/>
              </a:xfrm>
              <a:custGeom>
                <a:avLst/>
                <a:gdLst>
                  <a:gd name="T0" fmla="*/ 171 w 185"/>
                  <a:gd name="T1" fmla="*/ 108 h 136"/>
                  <a:gd name="T2" fmla="*/ 92 w 185"/>
                  <a:gd name="T3" fmla="*/ 108 h 136"/>
                  <a:gd name="T4" fmla="*/ 28 w 185"/>
                  <a:gd name="T5" fmla="*/ 8 h 136"/>
                  <a:gd name="T6" fmla="*/ 8 w 185"/>
                  <a:gd name="T7" fmla="*/ 4 h 136"/>
                  <a:gd name="T8" fmla="*/ 4 w 185"/>
                  <a:gd name="T9" fmla="*/ 24 h 136"/>
                  <a:gd name="T10" fmla="*/ 72 w 185"/>
                  <a:gd name="T11" fmla="*/ 130 h 136"/>
                  <a:gd name="T12" fmla="*/ 72 w 185"/>
                  <a:gd name="T13" fmla="*/ 130 h 136"/>
                  <a:gd name="T14" fmla="*/ 73 w 185"/>
                  <a:gd name="T15" fmla="*/ 131 h 136"/>
                  <a:gd name="T16" fmla="*/ 74 w 185"/>
                  <a:gd name="T17" fmla="*/ 131 h 136"/>
                  <a:gd name="T18" fmla="*/ 74 w 185"/>
                  <a:gd name="T19" fmla="*/ 132 h 136"/>
                  <a:gd name="T20" fmla="*/ 75 w 185"/>
                  <a:gd name="T21" fmla="*/ 133 h 136"/>
                  <a:gd name="T22" fmla="*/ 76 w 185"/>
                  <a:gd name="T23" fmla="*/ 133 h 136"/>
                  <a:gd name="T24" fmla="*/ 76 w 185"/>
                  <a:gd name="T25" fmla="*/ 134 h 136"/>
                  <a:gd name="T26" fmla="*/ 77 w 185"/>
                  <a:gd name="T27" fmla="*/ 135 h 136"/>
                  <a:gd name="T28" fmla="*/ 78 w 185"/>
                  <a:gd name="T29" fmla="*/ 135 h 136"/>
                  <a:gd name="T30" fmla="*/ 79 w 185"/>
                  <a:gd name="T31" fmla="*/ 135 h 136"/>
                  <a:gd name="T32" fmla="*/ 79 w 185"/>
                  <a:gd name="T33" fmla="*/ 135 h 136"/>
                  <a:gd name="T34" fmla="*/ 80 w 185"/>
                  <a:gd name="T35" fmla="*/ 136 h 136"/>
                  <a:gd name="T36" fmla="*/ 81 w 185"/>
                  <a:gd name="T37" fmla="*/ 136 h 136"/>
                  <a:gd name="T38" fmla="*/ 82 w 185"/>
                  <a:gd name="T39" fmla="*/ 136 h 136"/>
                  <a:gd name="T40" fmla="*/ 83 w 185"/>
                  <a:gd name="T41" fmla="*/ 136 h 136"/>
                  <a:gd name="T42" fmla="*/ 84 w 185"/>
                  <a:gd name="T43" fmla="*/ 136 h 136"/>
                  <a:gd name="T44" fmla="*/ 84 w 185"/>
                  <a:gd name="T45" fmla="*/ 136 h 136"/>
                  <a:gd name="T46" fmla="*/ 84 w 185"/>
                  <a:gd name="T47" fmla="*/ 136 h 136"/>
                  <a:gd name="T48" fmla="*/ 171 w 185"/>
                  <a:gd name="T49" fmla="*/ 136 h 136"/>
                  <a:gd name="T50" fmla="*/ 185 w 185"/>
                  <a:gd name="T51" fmla="*/ 122 h 136"/>
                  <a:gd name="T52" fmla="*/ 171 w 185"/>
                  <a:gd name="T53" fmla="*/ 108 h 136"/>
                  <a:gd name="T54" fmla="*/ 171 w 185"/>
                  <a:gd name="T55" fmla="*/ 108 h 136"/>
                  <a:gd name="T56" fmla="*/ 171 w 185"/>
                  <a:gd name="T57" fmla="*/ 10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5" h="136">
                    <a:moveTo>
                      <a:pt x="171" y="108"/>
                    </a:moveTo>
                    <a:cubicBezTo>
                      <a:pt x="92" y="108"/>
                      <a:pt x="92" y="108"/>
                      <a:pt x="92" y="10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4" y="2"/>
                      <a:pt x="15" y="0"/>
                      <a:pt x="8" y="4"/>
                    </a:cubicBezTo>
                    <a:cubicBezTo>
                      <a:pt x="2" y="8"/>
                      <a:pt x="0" y="17"/>
                      <a:pt x="4" y="24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3" y="130"/>
                      <a:pt x="73" y="131"/>
                      <a:pt x="73" y="131"/>
                    </a:cubicBezTo>
                    <a:cubicBezTo>
                      <a:pt x="73" y="131"/>
                      <a:pt x="73" y="131"/>
                      <a:pt x="74" y="131"/>
                    </a:cubicBezTo>
                    <a:cubicBezTo>
                      <a:pt x="74" y="132"/>
                      <a:pt x="74" y="132"/>
                      <a:pt x="74" y="132"/>
                    </a:cubicBezTo>
                    <a:cubicBezTo>
                      <a:pt x="75" y="132"/>
                      <a:pt x="75" y="133"/>
                      <a:pt x="75" y="133"/>
                    </a:cubicBezTo>
                    <a:cubicBezTo>
                      <a:pt x="75" y="133"/>
                      <a:pt x="75" y="133"/>
                      <a:pt x="76" y="133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34"/>
                      <a:pt x="77" y="134"/>
                      <a:pt x="77" y="135"/>
                    </a:cubicBezTo>
                    <a:cubicBezTo>
                      <a:pt x="77" y="135"/>
                      <a:pt x="78" y="135"/>
                      <a:pt x="78" y="135"/>
                    </a:cubicBezTo>
                    <a:cubicBezTo>
                      <a:pt x="78" y="135"/>
                      <a:pt x="78" y="135"/>
                      <a:pt x="79" y="135"/>
                    </a:cubicBezTo>
                    <a:cubicBezTo>
                      <a:pt x="79" y="135"/>
                      <a:pt x="79" y="135"/>
                      <a:pt x="79" y="135"/>
                    </a:cubicBezTo>
                    <a:cubicBezTo>
                      <a:pt x="80" y="136"/>
                      <a:pt x="80" y="136"/>
                      <a:pt x="80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2" y="136"/>
                      <a:pt x="82" y="136"/>
                    </a:cubicBezTo>
                    <a:cubicBezTo>
                      <a:pt x="82" y="136"/>
                      <a:pt x="82" y="136"/>
                      <a:pt x="83" y="136"/>
                    </a:cubicBezTo>
                    <a:cubicBezTo>
                      <a:pt x="83" y="136"/>
                      <a:pt x="84" y="136"/>
                      <a:pt x="84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171" y="136"/>
                      <a:pt x="171" y="136"/>
                      <a:pt x="171" y="136"/>
                    </a:cubicBezTo>
                    <a:cubicBezTo>
                      <a:pt x="179" y="136"/>
                      <a:pt x="185" y="130"/>
                      <a:pt x="185" y="122"/>
                    </a:cubicBezTo>
                    <a:cubicBezTo>
                      <a:pt x="185" y="114"/>
                      <a:pt x="179" y="108"/>
                      <a:pt x="171" y="108"/>
                    </a:cubicBezTo>
                    <a:close/>
                    <a:moveTo>
                      <a:pt x="171" y="108"/>
                    </a:moveTo>
                    <a:cubicBezTo>
                      <a:pt x="171" y="108"/>
                      <a:pt x="171" y="108"/>
                      <a:pt x="171" y="1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4859797" y="5139032"/>
            <a:ext cx="721411" cy="721411"/>
            <a:chOff x="9230853" y="3201660"/>
            <a:chExt cx="1534886" cy="1534886"/>
          </a:xfrm>
        </p:grpSpPr>
        <p:sp>
          <p:nvSpPr>
            <p:cNvPr id="41" name="Oval 10"/>
            <p:cNvSpPr/>
            <p:nvPr/>
          </p:nvSpPr>
          <p:spPr>
            <a:xfrm>
              <a:off x="9230853" y="3201660"/>
              <a:ext cx="1534886" cy="1534886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400000" scaled="0"/>
            </a:gradFill>
            <a:ln w="85725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D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grpSp>
          <p:nvGrpSpPr>
            <p:cNvPr id="42" name="Group 23"/>
            <p:cNvGrpSpPr/>
            <p:nvPr/>
          </p:nvGrpSpPr>
          <p:grpSpPr>
            <a:xfrm>
              <a:off x="9792965" y="3706000"/>
              <a:ext cx="573952" cy="526206"/>
              <a:chOff x="3830638" y="6626225"/>
              <a:chExt cx="915987" cy="839787"/>
            </a:xfrm>
            <a:solidFill>
              <a:schemeClr val="bg1"/>
            </a:solidFill>
          </p:grpSpPr>
          <p:sp>
            <p:nvSpPr>
              <p:cNvPr id="43" name="Freeform 66"/>
              <p:cNvSpPr>
                <a:spLocks noEditPoints="1"/>
              </p:cNvSpPr>
              <p:nvPr/>
            </p:nvSpPr>
            <p:spPr bwMode="auto">
              <a:xfrm>
                <a:off x="4084638" y="7270750"/>
                <a:ext cx="230187" cy="55562"/>
              </a:xfrm>
              <a:custGeom>
                <a:avLst/>
                <a:gdLst>
                  <a:gd name="T0" fmla="*/ 109 w 123"/>
                  <a:gd name="T1" fmla="*/ 0 h 29"/>
                  <a:gd name="T2" fmla="*/ 14 w 123"/>
                  <a:gd name="T3" fmla="*/ 0 h 29"/>
                  <a:gd name="T4" fmla="*/ 0 w 123"/>
                  <a:gd name="T5" fmla="*/ 14 h 29"/>
                  <a:gd name="T6" fmla="*/ 14 w 123"/>
                  <a:gd name="T7" fmla="*/ 29 h 29"/>
                  <a:gd name="T8" fmla="*/ 109 w 123"/>
                  <a:gd name="T9" fmla="*/ 29 h 29"/>
                  <a:gd name="T10" fmla="*/ 123 w 123"/>
                  <a:gd name="T11" fmla="*/ 14 h 29"/>
                  <a:gd name="T12" fmla="*/ 109 w 123"/>
                  <a:gd name="T13" fmla="*/ 0 h 29"/>
                  <a:gd name="T14" fmla="*/ 109 w 123"/>
                  <a:gd name="T15" fmla="*/ 0 h 29"/>
                  <a:gd name="T16" fmla="*/ 109 w 123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29">
                    <a:moveTo>
                      <a:pt x="109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109" y="29"/>
                      <a:pt x="109" y="29"/>
                      <a:pt x="109" y="29"/>
                    </a:cubicBezTo>
                    <a:cubicBezTo>
                      <a:pt x="117" y="29"/>
                      <a:pt x="123" y="22"/>
                      <a:pt x="123" y="14"/>
                    </a:cubicBezTo>
                    <a:cubicBezTo>
                      <a:pt x="123" y="7"/>
                      <a:pt x="117" y="0"/>
                      <a:pt x="109" y="0"/>
                    </a:cubicBezTo>
                    <a:close/>
                    <a:moveTo>
                      <a:pt x="109" y="0"/>
                    </a:moveTo>
                    <a:cubicBezTo>
                      <a:pt x="109" y="0"/>
                      <a:pt x="109" y="0"/>
                      <a:pt x="10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44" name="Freeform 67"/>
              <p:cNvSpPr>
                <a:spLocks noEditPoints="1"/>
              </p:cNvSpPr>
              <p:nvPr/>
            </p:nvSpPr>
            <p:spPr bwMode="auto">
              <a:xfrm>
                <a:off x="3946525" y="6951663"/>
                <a:ext cx="439737" cy="52387"/>
              </a:xfrm>
              <a:custGeom>
                <a:avLst/>
                <a:gdLst>
                  <a:gd name="T0" fmla="*/ 14 w 235"/>
                  <a:gd name="T1" fmla="*/ 28 h 28"/>
                  <a:gd name="T2" fmla="*/ 221 w 235"/>
                  <a:gd name="T3" fmla="*/ 28 h 28"/>
                  <a:gd name="T4" fmla="*/ 235 w 235"/>
                  <a:gd name="T5" fmla="*/ 14 h 28"/>
                  <a:gd name="T6" fmla="*/ 221 w 235"/>
                  <a:gd name="T7" fmla="*/ 0 h 28"/>
                  <a:gd name="T8" fmla="*/ 14 w 235"/>
                  <a:gd name="T9" fmla="*/ 0 h 28"/>
                  <a:gd name="T10" fmla="*/ 0 w 235"/>
                  <a:gd name="T11" fmla="*/ 14 h 28"/>
                  <a:gd name="T12" fmla="*/ 14 w 235"/>
                  <a:gd name="T13" fmla="*/ 28 h 28"/>
                  <a:gd name="T14" fmla="*/ 14 w 235"/>
                  <a:gd name="T15" fmla="*/ 28 h 28"/>
                  <a:gd name="T16" fmla="*/ 14 w 235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" h="28">
                    <a:moveTo>
                      <a:pt x="14" y="28"/>
                    </a:moveTo>
                    <a:cubicBezTo>
                      <a:pt x="221" y="28"/>
                      <a:pt x="221" y="28"/>
                      <a:pt x="221" y="28"/>
                    </a:cubicBezTo>
                    <a:cubicBezTo>
                      <a:pt x="229" y="28"/>
                      <a:pt x="235" y="22"/>
                      <a:pt x="235" y="14"/>
                    </a:cubicBezTo>
                    <a:cubicBezTo>
                      <a:pt x="235" y="6"/>
                      <a:pt x="229" y="0"/>
                      <a:pt x="22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  <a:moveTo>
                      <a:pt x="14" y="28"/>
                    </a:moveTo>
                    <a:cubicBezTo>
                      <a:pt x="14" y="28"/>
                      <a:pt x="14" y="28"/>
                      <a:pt x="1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45" name="Freeform 68"/>
              <p:cNvSpPr>
                <a:spLocks noEditPoints="1"/>
              </p:cNvSpPr>
              <p:nvPr/>
            </p:nvSpPr>
            <p:spPr bwMode="auto">
              <a:xfrm>
                <a:off x="3946525" y="7077075"/>
                <a:ext cx="439737" cy="52387"/>
              </a:xfrm>
              <a:custGeom>
                <a:avLst/>
                <a:gdLst>
                  <a:gd name="T0" fmla="*/ 235 w 235"/>
                  <a:gd name="T1" fmla="*/ 14 h 28"/>
                  <a:gd name="T2" fmla="*/ 221 w 235"/>
                  <a:gd name="T3" fmla="*/ 0 h 28"/>
                  <a:gd name="T4" fmla="*/ 14 w 235"/>
                  <a:gd name="T5" fmla="*/ 0 h 28"/>
                  <a:gd name="T6" fmla="*/ 0 w 235"/>
                  <a:gd name="T7" fmla="*/ 14 h 28"/>
                  <a:gd name="T8" fmla="*/ 14 w 235"/>
                  <a:gd name="T9" fmla="*/ 28 h 28"/>
                  <a:gd name="T10" fmla="*/ 221 w 235"/>
                  <a:gd name="T11" fmla="*/ 28 h 28"/>
                  <a:gd name="T12" fmla="*/ 235 w 235"/>
                  <a:gd name="T13" fmla="*/ 14 h 28"/>
                  <a:gd name="T14" fmla="*/ 235 w 235"/>
                  <a:gd name="T15" fmla="*/ 14 h 28"/>
                  <a:gd name="T16" fmla="*/ 235 w 235"/>
                  <a:gd name="T1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" h="28">
                    <a:moveTo>
                      <a:pt x="235" y="14"/>
                    </a:moveTo>
                    <a:cubicBezTo>
                      <a:pt x="235" y="6"/>
                      <a:pt x="229" y="0"/>
                      <a:pt x="22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21" y="28"/>
                      <a:pt x="221" y="28"/>
                      <a:pt x="221" y="28"/>
                    </a:cubicBezTo>
                    <a:cubicBezTo>
                      <a:pt x="229" y="28"/>
                      <a:pt x="235" y="22"/>
                      <a:pt x="235" y="14"/>
                    </a:cubicBezTo>
                    <a:close/>
                    <a:moveTo>
                      <a:pt x="235" y="14"/>
                    </a:moveTo>
                    <a:cubicBezTo>
                      <a:pt x="235" y="14"/>
                      <a:pt x="235" y="14"/>
                      <a:pt x="235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46" name="Freeform 69"/>
              <p:cNvSpPr>
                <a:spLocks noEditPoints="1"/>
              </p:cNvSpPr>
              <p:nvPr/>
            </p:nvSpPr>
            <p:spPr bwMode="auto">
              <a:xfrm>
                <a:off x="3830638" y="6626225"/>
                <a:ext cx="915987" cy="839787"/>
              </a:xfrm>
              <a:custGeom>
                <a:avLst/>
                <a:gdLst>
                  <a:gd name="T0" fmla="*/ 488 w 489"/>
                  <a:gd name="T1" fmla="*/ 72 h 449"/>
                  <a:gd name="T2" fmla="*/ 476 w 489"/>
                  <a:gd name="T3" fmla="*/ 58 h 449"/>
                  <a:gd name="T4" fmla="*/ 453 w 489"/>
                  <a:gd name="T5" fmla="*/ 45 h 449"/>
                  <a:gd name="T6" fmla="*/ 442 w 489"/>
                  <a:gd name="T7" fmla="*/ 42 h 449"/>
                  <a:gd name="T8" fmla="*/ 421 w 489"/>
                  <a:gd name="T9" fmla="*/ 54 h 449"/>
                  <a:gd name="T10" fmla="*/ 357 w 489"/>
                  <a:gd name="T11" fmla="*/ 162 h 449"/>
                  <a:gd name="T12" fmla="*/ 357 w 489"/>
                  <a:gd name="T13" fmla="*/ 132 h 449"/>
                  <a:gd name="T14" fmla="*/ 340 w 489"/>
                  <a:gd name="T15" fmla="*/ 89 h 449"/>
                  <a:gd name="T16" fmla="*/ 268 w 489"/>
                  <a:gd name="T17" fmla="*/ 18 h 449"/>
                  <a:gd name="T18" fmla="*/ 225 w 489"/>
                  <a:gd name="T19" fmla="*/ 0 h 449"/>
                  <a:gd name="T20" fmla="*/ 33 w 489"/>
                  <a:gd name="T21" fmla="*/ 0 h 449"/>
                  <a:gd name="T22" fmla="*/ 0 w 489"/>
                  <a:gd name="T23" fmla="*/ 34 h 449"/>
                  <a:gd name="T24" fmla="*/ 0 w 489"/>
                  <a:gd name="T25" fmla="*/ 416 h 449"/>
                  <a:gd name="T26" fmla="*/ 33 w 489"/>
                  <a:gd name="T27" fmla="*/ 449 h 449"/>
                  <a:gd name="T28" fmla="*/ 324 w 489"/>
                  <a:gd name="T29" fmla="*/ 449 h 449"/>
                  <a:gd name="T30" fmla="*/ 357 w 489"/>
                  <a:gd name="T31" fmla="*/ 416 h 449"/>
                  <a:gd name="T32" fmla="*/ 357 w 489"/>
                  <a:gd name="T33" fmla="*/ 306 h 449"/>
                  <a:gd name="T34" fmla="*/ 485 w 489"/>
                  <a:gd name="T35" fmla="*/ 90 h 449"/>
                  <a:gd name="T36" fmla="*/ 488 w 489"/>
                  <a:gd name="T37" fmla="*/ 72 h 449"/>
                  <a:gd name="T38" fmla="*/ 443 w 489"/>
                  <a:gd name="T39" fmla="*/ 72 h 449"/>
                  <a:gd name="T40" fmla="*/ 458 w 489"/>
                  <a:gd name="T41" fmla="*/ 80 h 449"/>
                  <a:gd name="T42" fmla="*/ 444 w 489"/>
                  <a:gd name="T43" fmla="*/ 104 h 449"/>
                  <a:gd name="T44" fmla="*/ 429 w 489"/>
                  <a:gd name="T45" fmla="*/ 95 h 449"/>
                  <a:gd name="T46" fmla="*/ 443 w 489"/>
                  <a:gd name="T47" fmla="*/ 72 h 449"/>
                  <a:gd name="T48" fmla="*/ 315 w 489"/>
                  <a:gd name="T49" fmla="*/ 322 h 449"/>
                  <a:gd name="T50" fmla="*/ 307 w 489"/>
                  <a:gd name="T51" fmla="*/ 330 h 449"/>
                  <a:gd name="T52" fmla="*/ 298 w 489"/>
                  <a:gd name="T53" fmla="*/ 335 h 449"/>
                  <a:gd name="T54" fmla="*/ 297 w 489"/>
                  <a:gd name="T55" fmla="*/ 324 h 449"/>
                  <a:gd name="T56" fmla="*/ 300 w 489"/>
                  <a:gd name="T57" fmla="*/ 314 h 449"/>
                  <a:gd name="T58" fmla="*/ 415 w 489"/>
                  <a:gd name="T59" fmla="*/ 120 h 449"/>
                  <a:gd name="T60" fmla="*/ 430 w 489"/>
                  <a:gd name="T61" fmla="*/ 128 h 449"/>
                  <a:gd name="T62" fmla="*/ 315 w 489"/>
                  <a:gd name="T63" fmla="*/ 322 h 449"/>
                  <a:gd name="T64" fmla="*/ 317 w 489"/>
                  <a:gd name="T65" fmla="*/ 107 h 449"/>
                  <a:gd name="T66" fmla="*/ 260 w 489"/>
                  <a:gd name="T67" fmla="*/ 107 h 449"/>
                  <a:gd name="T68" fmla="*/ 255 w 489"/>
                  <a:gd name="T69" fmla="*/ 102 h 449"/>
                  <a:gd name="T70" fmla="*/ 255 w 489"/>
                  <a:gd name="T71" fmla="*/ 45 h 449"/>
                  <a:gd name="T72" fmla="*/ 317 w 489"/>
                  <a:gd name="T73" fmla="*/ 107 h 449"/>
                  <a:gd name="T74" fmla="*/ 324 w 489"/>
                  <a:gd name="T75" fmla="*/ 420 h 449"/>
                  <a:gd name="T76" fmla="*/ 33 w 489"/>
                  <a:gd name="T77" fmla="*/ 420 h 449"/>
                  <a:gd name="T78" fmla="*/ 29 w 489"/>
                  <a:gd name="T79" fmla="*/ 416 h 449"/>
                  <a:gd name="T80" fmla="*/ 29 w 489"/>
                  <a:gd name="T81" fmla="*/ 34 h 449"/>
                  <a:gd name="T82" fmla="*/ 33 w 489"/>
                  <a:gd name="T83" fmla="*/ 29 h 449"/>
                  <a:gd name="T84" fmla="*/ 225 w 489"/>
                  <a:gd name="T85" fmla="*/ 29 h 449"/>
                  <a:gd name="T86" fmla="*/ 226 w 489"/>
                  <a:gd name="T87" fmla="*/ 29 h 449"/>
                  <a:gd name="T88" fmla="*/ 226 w 489"/>
                  <a:gd name="T89" fmla="*/ 102 h 449"/>
                  <a:gd name="T90" fmla="*/ 260 w 489"/>
                  <a:gd name="T91" fmla="*/ 135 h 449"/>
                  <a:gd name="T92" fmla="*/ 329 w 489"/>
                  <a:gd name="T93" fmla="*/ 135 h 449"/>
                  <a:gd name="T94" fmla="*/ 329 w 489"/>
                  <a:gd name="T95" fmla="*/ 209 h 449"/>
                  <a:gd name="T96" fmla="*/ 329 w 489"/>
                  <a:gd name="T97" fmla="*/ 209 h 449"/>
                  <a:gd name="T98" fmla="*/ 276 w 489"/>
                  <a:gd name="T99" fmla="*/ 300 h 449"/>
                  <a:gd name="T100" fmla="*/ 269 w 489"/>
                  <a:gd name="T101" fmla="*/ 325 h 449"/>
                  <a:gd name="T102" fmla="*/ 270 w 489"/>
                  <a:gd name="T103" fmla="*/ 350 h 449"/>
                  <a:gd name="T104" fmla="*/ 289 w 489"/>
                  <a:gd name="T105" fmla="*/ 370 h 449"/>
                  <a:gd name="T106" fmla="*/ 300 w 489"/>
                  <a:gd name="T107" fmla="*/ 367 h 449"/>
                  <a:gd name="T108" fmla="*/ 321 w 489"/>
                  <a:gd name="T109" fmla="*/ 354 h 449"/>
                  <a:gd name="T110" fmla="*/ 329 w 489"/>
                  <a:gd name="T111" fmla="*/ 349 h 449"/>
                  <a:gd name="T112" fmla="*/ 329 w 489"/>
                  <a:gd name="T113" fmla="*/ 416 h 449"/>
                  <a:gd name="T114" fmla="*/ 324 w 489"/>
                  <a:gd name="T115" fmla="*/ 420 h 449"/>
                  <a:gd name="T116" fmla="*/ 324 w 489"/>
                  <a:gd name="T117" fmla="*/ 420 h 449"/>
                  <a:gd name="T118" fmla="*/ 324 w 489"/>
                  <a:gd name="T119" fmla="*/ 42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9" h="449">
                    <a:moveTo>
                      <a:pt x="488" y="72"/>
                    </a:moveTo>
                    <a:cubicBezTo>
                      <a:pt x="486" y="66"/>
                      <a:pt x="482" y="61"/>
                      <a:pt x="476" y="58"/>
                    </a:cubicBezTo>
                    <a:cubicBezTo>
                      <a:pt x="453" y="45"/>
                      <a:pt x="453" y="45"/>
                      <a:pt x="453" y="45"/>
                    </a:cubicBezTo>
                    <a:cubicBezTo>
                      <a:pt x="450" y="43"/>
                      <a:pt x="446" y="42"/>
                      <a:pt x="442" y="42"/>
                    </a:cubicBezTo>
                    <a:cubicBezTo>
                      <a:pt x="433" y="42"/>
                      <a:pt x="425" y="47"/>
                      <a:pt x="421" y="54"/>
                    </a:cubicBezTo>
                    <a:cubicBezTo>
                      <a:pt x="357" y="162"/>
                      <a:pt x="357" y="162"/>
                      <a:pt x="357" y="162"/>
                    </a:cubicBezTo>
                    <a:cubicBezTo>
                      <a:pt x="357" y="132"/>
                      <a:pt x="357" y="132"/>
                      <a:pt x="357" y="132"/>
                    </a:cubicBezTo>
                    <a:cubicBezTo>
                      <a:pt x="357" y="118"/>
                      <a:pt x="350" y="99"/>
                      <a:pt x="340" y="89"/>
                    </a:cubicBezTo>
                    <a:cubicBezTo>
                      <a:pt x="268" y="18"/>
                      <a:pt x="268" y="18"/>
                      <a:pt x="268" y="18"/>
                    </a:cubicBezTo>
                    <a:cubicBezTo>
                      <a:pt x="258" y="8"/>
                      <a:pt x="239" y="0"/>
                      <a:pt x="22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34"/>
                      <a:pt x="15" y="449"/>
                      <a:pt x="33" y="449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42" y="449"/>
                      <a:pt x="357" y="434"/>
                      <a:pt x="357" y="416"/>
                    </a:cubicBezTo>
                    <a:cubicBezTo>
                      <a:pt x="357" y="306"/>
                      <a:pt x="357" y="306"/>
                      <a:pt x="357" y="306"/>
                    </a:cubicBezTo>
                    <a:cubicBezTo>
                      <a:pt x="485" y="90"/>
                      <a:pt x="485" y="90"/>
                      <a:pt x="485" y="90"/>
                    </a:cubicBezTo>
                    <a:cubicBezTo>
                      <a:pt x="488" y="85"/>
                      <a:pt x="489" y="79"/>
                      <a:pt x="488" y="72"/>
                    </a:cubicBezTo>
                    <a:close/>
                    <a:moveTo>
                      <a:pt x="443" y="72"/>
                    </a:moveTo>
                    <a:cubicBezTo>
                      <a:pt x="458" y="80"/>
                      <a:pt x="458" y="80"/>
                      <a:pt x="458" y="80"/>
                    </a:cubicBezTo>
                    <a:cubicBezTo>
                      <a:pt x="444" y="104"/>
                      <a:pt x="444" y="104"/>
                      <a:pt x="444" y="104"/>
                    </a:cubicBezTo>
                    <a:cubicBezTo>
                      <a:pt x="429" y="95"/>
                      <a:pt x="429" y="95"/>
                      <a:pt x="429" y="95"/>
                    </a:cubicBezTo>
                    <a:lnTo>
                      <a:pt x="443" y="72"/>
                    </a:lnTo>
                    <a:close/>
                    <a:moveTo>
                      <a:pt x="315" y="322"/>
                    </a:moveTo>
                    <a:cubicBezTo>
                      <a:pt x="314" y="324"/>
                      <a:pt x="310" y="328"/>
                      <a:pt x="307" y="330"/>
                    </a:cubicBezTo>
                    <a:cubicBezTo>
                      <a:pt x="298" y="335"/>
                      <a:pt x="298" y="335"/>
                      <a:pt x="298" y="335"/>
                    </a:cubicBezTo>
                    <a:cubicBezTo>
                      <a:pt x="297" y="324"/>
                      <a:pt x="297" y="324"/>
                      <a:pt x="297" y="324"/>
                    </a:cubicBezTo>
                    <a:cubicBezTo>
                      <a:pt x="297" y="322"/>
                      <a:pt x="299" y="316"/>
                      <a:pt x="300" y="314"/>
                    </a:cubicBezTo>
                    <a:cubicBezTo>
                      <a:pt x="415" y="120"/>
                      <a:pt x="415" y="120"/>
                      <a:pt x="415" y="120"/>
                    </a:cubicBezTo>
                    <a:cubicBezTo>
                      <a:pt x="430" y="128"/>
                      <a:pt x="430" y="128"/>
                      <a:pt x="430" y="128"/>
                    </a:cubicBezTo>
                    <a:lnTo>
                      <a:pt x="315" y="322"/>
                    </a:lnTo>
                    <a:close/>
                    <a:moveTo>
                      <a:pt x="317" y="107"/>
                    </a:moveTo>
                    <a:cubicBezTo>
                      <a:pt x="260" y="107"/>
                      <a:pt x="260" y="107"/>
                      <a:pt x="260" y="107"/>
                    </a:cubicBezTo>
                    <a:cubicBezTo>
                      <a:pt x="257" y="107"/>
                      <a:pt x="255" y="105"/>
                      <a:pt x="255" y="102"/>
                    </a:cubicBezTo>
                    <a:cubicBezTo>
                      <a:pt x="255" y="45"/>
                      <a:pt x="255" y="45"/>
                      <a:pt x="255" y="45"/>
                    </a:cubicBezTo>
                    <a:lnTo>
                      <a:pt x="317" y="107"/>
                    </a:lnTo>
                    <a:close/>
                    <a:moveTo>
                      <a:pt x="324" y="420"/>
                    </a:moveTo>
                    <a:cubicBezTo>
                      <a:pt x="33" y="420"/>
                      <a:pt x="33" y="420"/>
                      <a:pt x="33" y="420"/>
                    </a:cubicBezTo>
                    <a:cubicBezTo>
                      <a:pt x="31" y="420"/>
                      <a:pt x="29" y="418"/>
                      <a:pt x="29" y="416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1"/>
                      <a:pt x="31" y="29"/>
                      <a:pt x="33" y="29"/>
                    </a:cubicBezTo>
                    <a:cubicBezTo>
                      <a:pt x="225" y="29"/>
                      <a:pt x="225" y="29"/>
                      <a:pt x="225" y="29"/>
                    </a:cubicBezTo>
                    <a:cubicBezTo>
                      <a:pt x="226" y="29"/>
                      <a:pt x="226" y="29"/>
                      <a:pt x="226" y="29"/>
                    </a:cubicBezTo>
                    <a:cubicBezTo>
                      <a:pt x="226" y="102"/>
                      <a:pt x="226" y="102"/>
                      <a:pt x="226" y="102"/>
                    </a:cubicBezTo>
                    <a:cubicBezTo>
                      <a:pt x="226" y="121"/>
                      <a:pt x="241" y="135"/>
                      <a:pt x="260" y="135"/>
                    </a:cubicBezTo>
                    <a:cubicBezTo>
                      <a:pt x="329" y="135"/>
                      <a:pt x="329" y="135"/>
                      <a:pt x="329" y="135"/>
                    </a:cubicBezTo>
                    <a:cubicBezTo>
                      <a:pt x="329" y="209"/>
                      <a:pt x="329" y="209"/>
                      <a:pt x="329" y="209"/>
                    </a:cubicBezTo>
                    <a:cubicBezTo>
                      <a:pt x="329" y="209"/>
                      <a:pt x="329" y="209"/>
                      <a:pt x="329" y="209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71" y="307"/>
                      <a:pt x="269" y="317"/>
                      <a:pt x="269" y="325"/>
                    </a:cubicBezTo>
                    <a:cubicBezTo>
                      <a:pt x="270" y="350"/>
                      <a:pt x="270" y="350"/>
                      <a:pt x="270" y="350"/>
                    </a:cubicBezTo>
                    <a:cubicBezTo>
                      <a:pt x="270" y="362"/>
                      <a:pt x="278" y="370"/>
                      <a:pt x="289" y="370"/>
                    </a:cubicBezTo>
                    <a:cubicBezTo>
                      <a:pt x="293" y="370"/>
                      <a:pt x="296" y="369"/>
                      <a:pt x="300" y="367"/>
                    </a:cubicBezTo>
                    <a:cubicBezTo>
                      <a:pt x="321" y="354"/>
                      <a:pt x="321" y="354"/>
                      <a:pt x="321" y="354"/>
                    </a:cubicBezTo>
                    <a:cubicBezTo>
                      <a:pt x="324" y="353"/>
                      <a:pt x="326" y="351"/>
                      <a:pt x="329" y="349"/>
                    </a:cubicBezTo>
                    <a:cubicBezTo>
                      <a:pt x="329" y="416"/>
                      <a:pt x="329" y="416"/>
                      <a:pt x="329" y="416"/>
                    </a:cubicBezTo>
                    <a:cubicBezTo>
                      <a:pt x="329" y="418"/>
                      <a:pt x="327" y="420"/>
                      <a:pt x="324" y="420"/>
                    </a:cubicBezTo>
                    <a:close/>
                    <a:moveTo>
                      <a:pt x="324" y="420"/>
                    </a:moveTo>
                    <a:cubicBezTo>
                      <a:pt x="324" y="420"/>
                      <a:pt x="324" y="420"/>
                      <a:pt x="324" y="4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</p:grpSp>
      </p:grpSp>
      <p:sp>
        <p:nvSpPr>
          <p:cNvPr id="47" name="文本框 46"/>
          <p:cNvSpPr txBox="1"/>
          <p:nvPr/>
        </p:nvSpPr>
        <p:spPr>
          <a:xfrm>
            <a:off x="6096000" y="992885"/>
            <a:ext cx="158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公司介绍</a:t>
            </a:r>
            <a:endParaRPr kumimoji="1" lang="zh-CN" altLang="en-US" sz="2400" dirty="0">
              <a:solidFill>
                <a:schemeClr val="bg2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96000" y="1454550"/>
            <a:ext cx="3196868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TEMPLATE CONTENT IS FOR REFERENCE ONLY, QIANTU</a:t>
            </a:r>
            <a:r>
              <a:rPr kumimoji="1" lang="zh-CN" altLang="en-US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 </a:t>
            </a:r>
            <a:r>
              <a:rPr kumimoji="1" lang="en-GB" altLang="zh-CN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IS A GENUINE COMMERCIAL GALLERY.</a:t>
            </a:r>
            <a:endParaRPr kumimoji="1" lang="en-GB" altLang="zh-CN" sz="1000" dirty="0">
              <a:solidFill>
                <a:schemeClr val="bg2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rial" panose="020B0604020202020204" pitchFamily="34" charset="0"/>
              <a:sym typeface="思源黑体" panose="020B05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096000" y="2280800"/>
            <a:ext cx="158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团队成员</a:t>
            </a:r>
            <a:endParaRPr kumimoji="1" lang="zh-CN" altLang="en-US" sz="2400" dirty="0">
              <a:solidFill>
                <a:schemeClr val="bg2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2742465"/>
            <a:ext cx="3196868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TEMPLATE CONTENT IS FOR REFERENCE ONLY, QIANTU</a:t>
            </a:r>
            <a:r>
              <a:rPr kumimoji="1" lang="zh-CN" altLang="en-US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 </a:t>
            </a:r>
            <a:r>
              <a:rPr kumimoji="1" lang="en-GB" altLang="zh-CN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IS A GENUINE COMMERCIAL GALLERY.</a:t>
            </a:r>
            <a:endParaRPr kumimoji="1" lang="en-GB" altLang="zh-CN" sz="1000" dirty="0">
              <a:solidFill>
                <a:schemeClr val="bg2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rial" panose="020B0604020202020204" pitchFamily="34" charset="0"/>
              <a:sym typeface="思源黑体" panose="020B05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96000" y="3644274"/>
            <a:ext cx="158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数据汇报</a:t>
            </a:r>
            <a:endParaRPr kumimoji="1" lang="zh-CN" altLang="en-US" sz="2400" dirty="0">
              <a:solidFill>
                <a:schemeClr val="bg2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096000" y="4105939"/>
            <a:ext cx="3196868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TEMPLATE CONTENT IS FOR REFERENCE ONLY, QIANTU</a:t>
            </a:r>
            <a:r>
              <a:rPr kumimoji="1" lang="zh-CN" altLang="en-US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 </a:t>
            </a:r>
            <a:r>
              <a:rPr kumimoji="1" lang="en-GB" altLang="zh-CN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IS A GENUINE COMMERCIAL GALLERY.</a:t>
            </a:r>
            <a:endParaRPr kumimoji="1" lang="en-GB" altLang="zh-CN" sz="1000" dirty="0">
              <a:solidFill>
                <a:schemeClr val="bg2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rial" panose="020B0604020202020204" pitchFamily="34" charset="0"/>
              <a:sym typeface="思源黑体" panose="020B0500000000000000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96000" y="4952936"/>
            <a:ext cx="158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未来规划</a:t>
            </a:r>
            <a:endParaRPr kumimoji="1" lang="zh-CN" altLang="en-US" sz="2400" dirty="0">
              <a:solidFill>
                <a:schemeClr val="bg2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096000" y="5414601"/>
            <a:ext cx="3196868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TEMPLATE CONTENT IS FOR REFERENCE ONLY, QIANTU</a:t>
            </a:r>
            <a:r>
              <a:rPr kumimoji="1" lang="zh-CN" altLang="en-US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 </a:t>
            </a:r>
            <a:r>
              <a:rPr kumimoji="1" lang="en-GB" altLang="zh-CN" sz="1000" dirty="0">
                <a:solidFill>
                  <a:schemeClr val="bg2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  <a:sym typeface="思源黑体" panose="020B0500000000000000" pitchFamily="34" charset="-122"/>
              </a:rPr>
              <a:t>IS A GENUINE COMMERCIAL GALLERY.</a:t>
            </a:r>
            <a:endParaRPr kumimoji="1" lang="en-GB" altLang="zh-CN" sz="1000" dirty="0">
              <a:solidFill>
                <a:schemeClr val="bg2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rial" panose="020B0604020202020204" pitchFamily="34" charset="0"/>
              <a:sym typeface="思源黑体" panose="020B0500000000000000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36369" y="1673369"/>
            <a:ext cx="3511261" cy="35112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303044" y="5524310"/>
            <a:ext cx="521628" cy="521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746304" y="469943"/>
            <a:ext cx="690991" cy="690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/>
      <p:bldP spid="55" grpId="0" animBg="1"/>
      <p:bldP spid="57" grpId="0" animBg="1"/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14" name="椭圆 13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Google Shape;254;p31"/>
          <p:cNvSpPr/>
          <p:nvPr/>
        </p:nvSpPr>
        <p:spPr>
          <a:xfrm>
            <a:off x="7743821" y="2395724"/>
            <a:ext cx="2843213" cy="2843213"/>
          </a:xfrm>
          <a:custGeom>
            <a:avLst/>
            <a:gdLst/>
            <a:ahLst/>
            <a:cxnLst/>
            <a:rect l="l" t="t" r="r" b="b"/>
            <a:pathLst>
              <a:path w="4550149" h="3415326" extrusionOk="0">
                <a:moveTo>
                  <a:pt x="0" y="0"/>
                </a:moveTo>
                <a:lnTo>
                  <a:pt x="4550149" y="0"/>
                </a:lnTo>
                <a:lnTo>
                  <a:pt x="4550149" y="3415326"/>
                </a:lnTo>
                <a:lnTo>
                  <a:pt x="0" y="3415326"/>
                </a:lnTo>
                <a:close/>
              </a:path>
            </a:pathLst>
          </a:custGeom>
          <a:blipFill>
            <a:blip r:embed="rId1"/>
            <a:stretch>
              <a:fillRect l="-24298" r="-24298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254;p31"/>
          <p:cNvSpPr/>
          <p:nvPr/>
        </p:nvSpPr>
        <p:spPr>
          <a:xfrm>
            <a:off x="1485899" y="2395724"/>
            <a:ext cx="2843213" cy="2843213"/>
          </a:xfrm>
          <a:custGeom>
            <a:avLst/>
            <a:gdLst/>
            <a:ahLst/>
            <a:cxnLst/>
            <a:rect l="l" t="t" r="r" b="b"/>
            <a:pathLst>
              <a:path w="4550149" h="3415326" extrusionOk="0">
                <a:moveTo>
                  <a:pt x="0" y="0"/>
                </a:moveTo>
                <a:lnTo>
                  <a:pt x="4550149" y="0"/>
                </a:lnTo>
                <a:lnTo>
                  <a:pt x="4550149" y="3415326"/>
                </a:lnTo>
                <a:lnTo>
                  <a:pt x="0" y="3415326"/>
                </a:lnTo>
                <a:close/>
              </a:path>
            </a:pathLst>
          </a:custGeom>
          <a:blipFill>
            <a:blip r:embed="rId2"/>
            <a:stretch>
              <a:fillRect l="-25458" r="-25458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254;p31"/>
          <p:cNvSpPr/>
          <p:nvPr/>
        </p:nvSpPr>
        <p:spPr>
          <a:xfrm>
            <a:off x="4614859" y="2395724"/>
            <a:ext cx="2843213" cy="2843213"/>
          </a:xfrm>
          <a:custGeom>
            <a:avLst/>
            <a:gdLst/>
            <a:ahLst/>
            <a:cxnLst/>
            <a:rect l="l" t="t" r="r" b="b"/>
            <a:pathLst>
              <a:path w="4550149" h="3415326" extrusionOk="0">
                <a:moveTo>
                  <a:pt x="0" y="0"/>
                </a:moveTo>
                <a:lnTo>
                  <a:pt x="4550149" y="0"/>
                </a:lnTo>
                <a:lnTo>
                  <a:pt x="4550149" y="3415326"/>
                </a:lnTo>
                <a:lnTo>
                  <a:pt x="0" y="3415326"/>
                </a:lnTo>
                <a:close/>
              </a:path>
            </a:pathLst>
          </a:custGeom>
          <a:blipFill>
            <a:blip r:embed="rId3"/>
            <a:stretch>
              <a:fillRect t="-26063" b="-26063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4362192" y="125267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17448" y="1809942"/>
            <a:ext cx="5957104" cy="303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单击此处添加文字阐述，添加简短问题说明文字，具体添加文字在此处添加单击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Rectangle 30"/>
          <p:cNvSpPr/>
          <p:nvPr/>
        </p:nvSpPr>
        <p:spPr>
          <a:xfrm>
            <a:off x="2407928" y="5513435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输入名字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2671710" y="5851989"/>
            <a:ext cx="5645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职称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549928" y="5513435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输入名字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0" name="Rectangle 30"/>
          <p:cNvSpPr/>
          <p:nvPr/>
        </p:nvSpPr>
        <p:spPr>
          <a:xfrm>
            <a:off x="5813710" y="5851989"/>
            <a:ext cx="5645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职称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1" name="Rectangle 30"/>
          <p:cNvSpPr/>
          <p:nvPr/>
        </p:nvSpPr>
        <p:spPr>
          <a:xfrm>
            <a:off x="8691929" y="5513435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输入名字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2" name="Rectangle 30"/>
          <p:cNvSpPr/>
          <p:nvPr/>
        </p:nvSpPr>
        <p:spPr>
          <a:xfrm>
            <a:off x="8955711" y="5851989"/>
            <a:ext cx="5645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职称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24" name="椭圆 23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"/>
          <p:cNvSpPr/>
          <p:nvPr/>
        </p:nvSpPr>
        <p:spPr bwMode="auto">
          <a:xfrm flipH="1" flipV="1">
            <a:off x="10370990" y="2754269"/>
            <a:ext cx="1891103" cy="1270611"/>
          </a:xfrm>
          <a:custGeom>
            <a:avLst/>
            <a:gdLst>
              <a:gd name="T0" fmla="*/ 2458 w 2727"/>
              <a:gd name="T1" fmla="*/ 0 h 1143"/>
              <a:gd name="T2" fmla="*/ 2727 w 2727"/>
              <a:gd name="T3" fmla="*/ 269 h 1143"/>
              <a:gd name="T4" fmla="*/ 598 w 2727"/>
              <a:gd name="T5" fmla="*/ 1143 h 1143"/>
              <a:gd name="T6" fmla="*/ 0 w 2727"/>
              <a:gd name="T7" fmla="*/ 545 h 1143"/>
              <a:gd name="T8" fmla="*/ 2458 w 2727"/>
              <a:gd name="T9" fmla="*/ 0 h 1143"/>
              <a:gd name="connsiteX0" fmla="*/ 9014 w 10000"/>
              <a:gd name="connsiteY0" fmla="*/ 0 h 6178"/>
              <a:gd name="connsiteX1" fmla="*/ 10000 w 10000"/>
              <a:gd name="connsiteY1" fmla="*/ 2353 h 6178"/>
              <a:gd name="connsiteX2" fmla="*/ 6149 w 10000"/>
              <a:gd name="connsiteY2" fmla="*/ 6178 h 6178"/>
              <a:gd name="connsiteX3" fmla="*/ 0 w 10000"/>
              <a:gd name="connsiteY3" fmla="*/ 4768 h 6178"/>
              <a:gd name="connsiteX4" fmla="*/ 9014 w 10000"/>
              <a:gd name="connsiteY4" fmla="*/ 0 h 6178"/>
              <a:gd name="connsiteX0-1" fmla="*/ 2868 w 3854"/>
              <a:gd name="connsiteY0-2" fmla="*/ 0 h 10000"/>
              <a:gd name="connsiteX1-3" fmla="*/ 3854 w 3854"/>
              <a:gd name="connsiteY1-4" fmla="*/ 3809 h 10000"/>
              <a:gd name="connsiteX2-5" fmla="*/ 3 w 3854"/>
              <a:gd name="connsiteY2-6" fmla="*/ 10000 h 10000"/>
              <a:gd name="connsiteX3-7" fmla="*/ 0 w 3854"/>
              <a:gd name="connsiteY3-8" fmla="*/ 2415 h 10000"/>
              <a:gd name="connsiteX4-9" fmla="*/ 2868 w 3854"/>
              <a:gd name="connsiteY4-1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54" h="10000">
                <a:moveTo>
                  <a:pt x="2868" y="0"/>
                </a:moveTo>
                <a:lnTo>
                  <a:pt x="3854" y="3809"/>
                </a:lnTo>
                <a:lnTo>
                  <a:pt x="3" y="10000"/>
                </a:lnTo>
                <a:cubicBezTo>
                  <a:pt x="2" y="7472"/>
                  <a:pt x="1" y="4943"/>
                  <a:pt x="0" y="2415"/>
                </a:cubicBezTo>
                <a:lnTo>
                  <a:pt x="286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Freeform 7"/>
          <p:cNvSpPr/>
          <p:nvPr/>
        </p:nvSpPr>
        <p:spPr bwMode="auto">
          <a:xfrm flipH="1" flipV="1">
            <a:off x="8093108" y="-50788"/>
            <a:ext cx="1188537" cy="1702202"/>
          </a:xfrm>
          <a:custGeom>
            <a:avLst/>
            <a:gdLst>
              <a:gd name="T0" fmla="*/ 874 w 1142"/>
              <a:gd name="T1" fmla="*/ 0 h 2729"/>
              <a:gd name="T2" fmla="*/ 1142 w 1142"/>
              <a:gd name="T3" fmla="*/ 268 h 2729"/>
              <a:gd name="T4" fmla="*/ 597 w 1142"/>
              <a:gd name="T5" fmla="*/ 2729 h 2729"/>
              <a:gd name="T6" fmla="*/ 0 w 1142"/>
              <a:gd name="T7" fmla="*/ 2131 h 2729"/>
              <a:gd name="T8" fmla="*/ 874 w 1142"/>
              <a:gd name="T9" fmla="*/ 0 h 2729"/>
              <a:gd name="connsiteX0" fmla="*/ 7653 w 10000"/>
              <a:gd name="connsiteY0" fmla="*/ 0 h 7809"/>
              <a:gd name="connsiteX1" fmla="*/ 10000 w 10000"/>
              <a:gd name="connsiteY1" fmla="*/ 982 h 7809"/>
              <a:gd name="connsiteX2" fmla="*/ 8741 w 10000"/>
              <a:gd name="connsiteY2" fmla="*/ 3695 h 7809"/>
              <a:gd name="connsiteX3" fmla="*/ 0 w 10000"/>
              <a:gd name="connsiteY3" fmla="*/ 7809 h 7809"/>
              <a:gd name="connsiteX4" fmla="*/ 7653 w 10000"/>
              <a:gd name="connsiteY4" fmla="*/ 0 h 7809"/>
              <a:gd name="connsiteX0-1" fmla="*/ 3437 w 5784"/>
              <a:gd name="connsiteY0-2" fmla="*/ 0 h 4732"/>
              <a:gd name="connsiteX1-3" fmla="*/ 5784 w 5784"/>
              <a:gd name="connsiteY1-4" fmla="*/ 1258 h 4732"/>
              <a:gd name="connsiteX2-5" fmla="*/ 4525 w 5784"/>
              <a:gd name="connsiteY2-6" fmla="*/ 4732 h 4732"/>
              <a:gd name="connsiteX3-7" fmla="*/ 0 w 5784"/>
              <a:gd name="connsiteY3-8" fmla="*/ 4436 h 4732"/>
              <a:gd name="connsiteX4-9" fmla="*/ 3437 w 5784"/>
              <a:gd name="connsiteY4-10" fmla="*/ 0 h 4732"/>
              <a:gd name="connsiteX0-11" fmla="*/ 5942 w 10000"/>
              <a:gd name="connsiteY0-12" fmla="*/ 0 h 9381"/>
              <a:gd name="connsiteX1-13" fmla="*/ 10000 w 10000"/>
              <a:gd name="connsiteY1-14" fmla="*/ 2658 h 9381"/>
              <a:gd name="connsiteX2-15" fmla="*/ 8093 w 10000"/>
              <a:gd name="connsiteY2-16" fmla="*/ 9381 h 9381"/>
              <a:gd name="connsiteX3-17" fmla="*/ 0 w 10000"/>
              <a:gd name="connsiteY3-18" fmla="*/ 9374 h 9381"/>
              <a:gd name="connsiteX4-19" fmla="*/ 5942 w 10000"/>
              <a:gd name="connsiteY4-20" fmla="*/ 0 h 93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9381">
                <a:moveTo>
                  <a:pt x="5942" y="0"/>
                </a:moveTo>
                <a:lnTo>
                  <a:pt x="10000" y="2658"/>
                </a:lnTo>
                <a:lnTo>
                  <a:pt x="8093" y="9381"/>
                </a:lnTo>
                <a:lnTo>
                  <a:pt x="0" y="9374"/>
                </a:lnTo>
                <a:lnTo>
                  <a:pt x="594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Freeform 8"/>
          <p:cNvSpPr/>
          <p:nvPr/>
        </p:nvSpPr>
        <p:spPr bwMode="auto">
          <a:xfrm flipH="1" flipV="1">
            <a:off x="8676100" y="-49275"/>
            <a:ext cx="2129248" cy="2285480"/>
          </a:xfrm>
          <a:custGeom>
            <a:avLst/>
            <a:gdLst>
              <a:gd name="T0" fmla="*/ 1272 w 1540"/>
              <a:gd name="T1" fmla="*/ 0 h 2331"/>
              <a:gd name="T2" fmla="*/ 1540 w 1540"/>
              <a:gd name="T3" fmla="*/ 269 h 2331"/>
              <a:gd name="T4" fmla="*/ 598 w 1540"/>
              <a:gd name="T5" fmla="*/ 2331 h 2331"/>
              <a:gd name="T6" fmla="*/ 0 w 1540"/>
              <a:gd name="T7" fmla="*/ 1733 h 2331"/>
              <a:gd name="T8" fmla="*/ 1272 w 1540"/>
              <a:gd name="T9" fmla="*/ 0 h 2331"/>
              <a:gd name="connsiteX0" fmla="*/ 5944 w 7684"/>
              <a:gd name="connsiteY0" fmla="*/ 0 h 10000"/>
              <a:gd name="connsiteX1" fmla="*/ 7684 w 7684"/>
              <a:gd name="connsiteY1" fmla="*/ 1154 h 10000"/>
              <a:gd name="connsiteX2" fmla="*/ 1567 w 7684"/>
              <a:gd name="connsiteY2" fmla="*/ 10000 h 10000"/>
              <a:gd name="connsiteX3" fmla="*/ 0 w 7684"/>
              <a:gd name="connsiteY3" fmla="*/ 5370 h 10000"/>
              <a:gd name="connsiteX4" fmla="*/ 5944 w 7684"/>
              <a:gd name="connsiteY4" fmla="*/ 0 h 10000"/>
              <a:gd name="connsiteX0-1" fmla="*/ 7736 w 10000"/>
              <a:gd name="connsiteY0-2" fmla="*/ 0 h 5449"/>
              <a:gd name="connsiteX1-3" fmla="*/ 10000 w 10000"/>
              <a:gd name="connsiteY1-4" fmla="*/ 1154 h 5449"/>
              <a:gd name="connsiteX2-5" fmla="*/ 6183 w 10000"/>
              <a:gd name="connsiteY2-6" fmla="*/ 5449 h 5449"/>
              <a:gd name="connsiteX3-7" fmla="*/ 0 w 10000"/>
              <a:gd name="connsiteY3-8" fmla="*/ 5370 h 5449"/>
              <a:gd name="connsiteX4-9" fmla="*/ 7736 w 10000"/>
              <a:gd name="connsiteY4-10" fmla="*/ 0 h 5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5449">
                <a:moveTo>
                  <a:pt x="7736" y="0"/>
                </a:moveTo>
                <a:lnTo>
                  <a:pt x="10000" y="1154"/>
                </a:lnTo>
                <a:lnTo>
                  <a:pt x="6183" y="5449"/>
                </a:lnTo>
                <a:lnTo>
                  <a:pt x="0" y="5370"/>
                </a:lnTo>
                <a:lnTo>
                  <a:pt x="77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Freeform 9"/>
          <p:cNvSpPr/>
          <p:nvPr/>
        </p:nvSpPr>
        <p:spPr bwMode="auto">
          <a:xfrm flipH="1" flipV="1">
            <a:off x="9273488" y="-65313"/>
            <a:ext cx="2959638" cy="2898907"/>
          </a:xfrm>
          <a:custGeom>
            <a:avLst/>
            <a:gdLst>
              <a:gd name="T0" fmla="*/ 1679 w 1948"/>
              <a:gd name="T1" fmla="*/ 0 h 1923"/>
              <a:gd name="T2" fmla="*/ 1948 w 1948"/>
              <a:gd name="T3" fmla="*/ 269 h 1923"/>
              <a:gd name="T4" fmla="*/ 598 w 1948"/>
              <a:gd name="T5" fmla="*/ 1923 h 1923"/>
              <a:gd name="T6" fmla="*/ 0 w 1948"/>
              <a:gd name="T7" fmla="*/ 1325 h 1923"/>
              <a:gd name="T8" fmla="*/ 1679 w 1948"/>
              <a:gd name="T9" fmla="*/ 0 h 1923"/>
              <a:gd name="connsiteX0" fmla="*/ 8619 w 10000"/>
              <a:gd name="connsiteY0" fmla="*/ 0 h 10000"/>
              <a:gd name="connsiteX1" fmla="*/ 10000 w 10000"/>
              <a:gd name="connsiteY1" fmla="*/ 1399 h 10000"/>
              <a:gd name="connsiteX2" fmla="*/ 3070 w 10000"/>
              <a:gd name="connsiteY2" fmla="*/ 10000 h 10000"/>
              <a:gd name="connsiteX3" fmla="*/ 1655 w 10000"/>
              <a:gd name="connsiteY3" fmla="*/ 8422 h 10000"/>
              <a:gd name="connsiteX4" fmla="*/ 0 w 10000"/>
              <a:gd name="connsiteY4" fmla="*/ 6890 h 10000"/>
              <a:gd name="connsiteX5" fmla="*/ 8619 w 10000"/>
              <a:gd name="connsiteY5" fmla="*/ 0 h 10000"/>
              <a:gd name="connsiteX0-1" fmla="*/ 7154 w 8535"/>
              <a:gd name="connsiteY0-2" fmla="*/ 0 h 10000"/>
              <a:gd name="connsiteX1-3" fmla="*/ 8535 w 8535"/>
              <a:gd name="connsiteY1-4" fmla="*/ 1399 h 10000"/>
              <a:gd name="connsiteX2-5" fmla="*/ 1605 w 8535"/>
              <a:gd name="connsiteY2-6" fmla="*/ 10000 h 10000"/>
              <a:gd name="connsiteX3-7" fmla="*/ 190 w 8535"/>
              <a:gd name="connsiteY3-8" fmla="*/ 8422 h 10000"/>
              <a:gd name="connsiteX4-9" fmla="*/ 0 w 8535"/>
              <a:gd name="connsiteY4-10" fmla="*/ 5731 h 10000"/>
              <a:gd name="connsiteX5-11" fmla="*/ 7154 w 8535"/>
              <a:gd name="connsiteY5-12" fmla="*/ 0 h 10000"/>
              <a:gd name="connsiteX0-13" fmla="*/ 8382 w 10000"/>
              <a:gd name="connsiteY0-14" fmla="*/ 0 h 8470"/>
              <a:gd name="connsiteX1-15" fmla="*/ 10000 w 10000"/>
              <a:gd name="connsiteY1-16" fmla="*/ 1399 h 8470"/>
              <a:gd name="connsiteX2-17" fmla="*/ 3328 w 10000"/>
              <a:gd name="connsiteY2-18" fmla="*/ 8470 h 8470"/>
              <a:gd name="connsiteX3-19" fmla="*/ 223 w 10000"/>
              <a:gd name="connsiteY3-20" fmla="*/ 8422 h 8470"/>
              <a:gd name="connsiteX4-21" fmla="*/ 0 w 10000"/>
              <a:gd name="connsiteY4-22" fmla="*/ 5731 h 8470"/>
              <a:gd name="connsiteX5-23" fmla="*/ 8382 w 10000"/>
              <a:gd name="connsiteY5-24" fmla="*/ 0 h 8470"/>
              <a:gd name="connsiteX0-25" fmla="*/ 8275 w 9893"/>
              <a:gd name="connsiteY0-26" fmla="*/ 0 h 10000"/>
              <a:gd name="connsiteX1-27" fmla="*/ 9893 w 9893"/>
              <a:gd name="connsiteY1-28" fmla="*/ 1652 h 10000"/>
              <a:gd name="connsiteX2-29" fmla="*/ 3221 w 9893"/>
              <a:gd name="connsiteY2-30" fmla="*/ 10000 h 10000"/>
              <a:gd name="connsiteX3-31" fmla="*/ 116 w 9893"/>
              <a:gd name="connsiteY3-32" fmla="*/ 9943 h 10000"/>
              <a:gd name="connsiteX4-33" fmla="*/ 0 w 9893"/>
              <a:gd name="connsiteY4-34" fmla="*/ 6657 h 10000"/>
              <a:gd name="connsiteX5-35" fmla="*/ 8275 w 9893"/>
              <a:gd name="connsiteY5-36" fmla="*/ 0 h 10000"/>
              <a:gd name="connsiteX0-37" fmla="*/ 8365 w 10000"/>
              <a:gd name="connsiteY0-38" fmla="*/ 0 h 9943"/>
              <a:gd name="connsiteX1-39" fmla="*/ 10000 w 10000"/>
              <a:gd name="connsiteY1-40" fmla="*/ 1652 h 9943"/>
              <a:gd name="connsiteX2-41" fmla="*/ 3364 w 10000"/>
              <a:gd name="connsiteY2-42" fmla="*/ 9891 h 9943"/>
              <a:gd name="connsiteX3-43" fmla="*/ 117 w 10000"/>
              <a:gd name="connsiteY3-44" fmla="*/ 9943 h 9943"/>
              <a:gd name="connsiteX4-45" fmla="*/ 0 w 10000"/>
              <a:gd name="connsiteY4-46" fmla="*/ 6657 h 9943"/>
              <a:gd name="connsiteX5-47" fmla="*/ 8365 w 10000"/>
              <a:gd name="connsiteY5-48" fmla="*/ 0 h 9943"/>
              <a:gd name="connsiteX0-49" fmla="*/ 8365 w 10000"/>
              <a:gd name="connsiteY0-50" fmla="*/ 0 h 9948"/>
              <a:gd name="connsiteX1-51" fmla="*/ 10000 w 10000"/>
              <a:gd name="connsiteY1-52" fmla="*/ 1661 h 9948"/>
              <a:gd name="connsiteX2-53" fmla="*/ 3364 w 10000"/>
              <a:gd name="connsiteY2-54" fmla="*/ 9948 h 9948"/>
              <a:gd name="connsiteX3-55" fmla="*/ 117 w 10000"/>
              <a:gd name="connsiteY3-56" fmla="*/ 9945 h 9948"/>
              <a:gd name="connsiteX4-57" fmla="*/ 0 w 10000"/>
              <a:gd name="connsiteY4-58" fmla="*/ 6695 h 9948"/>
              <a:gd name="connsiteX5-59" fmla="*/ 8365 w 10000"/>
              <a:gd name="connsiteY5-60" fmla="*/ 0 h 99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00" h="9948">
                <a:moveTo>
                  <a:pt x="8365" y="0"/>
                </a:moveTo>
                <a:lnTo>
                  <a:pt x="10000" y="1661"/>
                </a:lnTo>
                <a:lnTo>
                  <a:pt x="3364" y="9948"/>
                </a:lnTo>
                <a:lnTo>
                  <a:pt x="117" y="9945"/>
                </a:lnTo>
                <a:cubicBezTo>
                  <a:pt x="42" y="8880"/>
                  <a:pt x="75" y="7760"/>
                  <a:pt x="0" y="6695"/>
                </a:cubicBezTo>
                <a:lnTo>
                  <a:pt x="836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Freeform 10"/>
          <p:cNvSpPr/>
          <p:nvPr/>
        </p:nvSpPr>
        <p:spPr bwMode="auto">
          <a:xfrm flipH="1" flipV="1">
            <a:off x="9851082" y="1169589"/>
            <a:ext cx="2428002" cy="2241599"/>
          </a:xfrm>
          <a:custGeom>
            <a:avLst/>
            <a:gdLst>
              <a:gd name="T0" fmla="*/ 2072 w 2339"/>
              <a:gd name="T1" fmla="*/ 0 h 1531"/>
              <a:gd name="T2" fmla="*/ 2339 w 2339"/>
              <a:gd name="T3" fmla="*/ 269 h 1531"/>
              <a:gd name="T4" fmla="*/ 596 w 2339"/>
              <a:gd name="T5" fmla="*/ 1531 h 1531"/>
              <a:gd name="T6" fmla="*/ 0 w 2339"/>
              <a:gd name="T7" fmla="*/ 933 h 1531"/>
              <a:gd name="T8" fmla="*/ 2072 w 2339"/>
              <a:gd name="T9" fmla="*/ 0 h 1531"/>
              <a:gd name="connsiteX0" fmla="*/ 8858 w 10000"/>
              <a:gd name="connsiteY0" fmla="*/ 0 h 8137"/>
              <a:gd name="connsiteX1" fmla="*/ 10000 w 10000"/>
              <a:gd name="connsiteY1" fmla="*/ 1757 h 8137"/>
              <a:gd name="connsiteX2" fmla="*/ 4301 w 10000"/>
              <a:gd name="connsiteY2" fmla="*/ 8137 h 8137"/>
              <a:gd name="connsiteX3" fmla="*/ 0 w 10000"/>
              <a:gd name="connsiteY3" fmla="*/ 6094 h 8137"/>
              <a:gd name="connsiteX4" fmla="*/ 8858 w 10000"/>
              <a:gd name="connsiteY4" fmla="*/ 0 h 8137"/>
              <a:gd name="connsiteX0-1" fmla="*/ 4627 w 5769"/>
              <a:gd name="connsiteY0-2" fmla="*/ 0 h 10000"/>
              <a:gd name="connsiteX1-3" fmla="*/ 5769 w 5769"/>
              <a:gd name="connsiteY1-4" fmla="*/ 2159 h 10000"/>
              <a:gd name="connsiteX2-5" fmla="*/ 70 w 5769"/>
              <a:gd name="connsiteY2-6" fmla="*/ 10000 h 10000"/>
              <a:gd name="connsiteX3-7" fmla="*/ 0 w 5769"/>
              <a:gd name="connsiteY3-8" fmla="*/ 3911 h 10000"/>
              <a:gd name="connsiteX4-9" fmla="*/ 4627 w 5769"/>
              <a:gd name="connsiteY4-1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769" h="10000">
                <a:moveTo>
                  <a:pt x="4627" y="0"/>
                </a:moveTo>
                <a:lnTo>
                  <a:pt x="5769" y="2159"/>
                </a:lnTo>
                <a:lnTo>
                  <a:pt x="70" y="10000"/>
                </a:lnTo>
                <a:cubicBezTo>
                  <a:pt x="47" y="7970"/>
                  <a:pt x="23" y="5941"/>
                  <a:pt x="0" y="3911"/>
                </a:cubicBezTo>
                <a:lnTo>
                  <a:pt x="462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H="1" flipV="1">
            <a:off x="9848112" y="3536516"/>
            <a:ext cx="1011241" cy="1013041"/>
          </a:xfrm>
          <a:custGeom>
            <a:avLst/>
            <a:gdLst>
              <a:gd name="T0" fmla="*/ 295 w 562"/>
              <a:gd name="T1" fmla="*/ 0 h 563"/>
              <a:gd name="T2" fmla="*/ 516 w 562"/>
              <a:gd name="T3" fmla="*/ 47 h 563"/>
              <a:gd name="T4" fmla="*/ 562 w 562"/>
              <a:gd name="T5" fmla="*/ 269 h 563"/>
              <a:gd name="T6" fmla="*/ 269 w 562"/>
              <a:gd name="T7" fmla="*/ 563 h 563"/>
              <a:gd name="T8" fmla="*/ 0 w 562"/>
              <a:gd name="T9" fmla="*/ 294 h 563"/>
              <a:gd name="T10" fmla="*/ 295 w 562"/>
              <a:gd name="T11" fmla="*/ 0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2" h="563">
                <a:moveTo>
                  <a:pt x="295" y="0"/>
                </a:moveTo>
                <a:lnTo>
                  <a:pt x="516" y="47"/>
                </a:lnTo>
                <a:lnTo>
                  <a:pt x="562" y="269"/>
                </a:lnTo>
                <a:lnTo>
                  <a:pt x="269" y="563"/>
                </a:lnTo>
                <a:lnTo>
                  <a:pt x="0" y="294"/>
                </a:lnTo>
                <a:lnTo>
                  <a:pt x="29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Freeform 12"/>
          <p:cNvSpPr/>
          <p:nvPr/>
        </p:nvSpPr>
        <p:spPr bwMode="auto">
          <a:xfrm flipH="1" flipV="1">
            <a:off x="7300325" y="1164850"/>
            <a:ext cx="1279346" cy="1281145"/>
          </a:xfrm>
          <a:custGeom>
            <a:avLst/>
            <a:gdLst>
              <a:gd name="T0" fmla="*/ 443 w 711"/>
              <a:gd name="T1" fmla="*/ 0 h 712"/>
              <a:gd name="T2" fmla="*/ 664 w 711"/>
              <a:gd name="T3" fmla="*/ 47 h 712"/>
              <a:gd name="T4" fmla="*/ 711 w 711"/>
              <a:gd name="T5" fmla="*/ 269 h 712"/>
              <a:gd name="T6" fmla="*/ 268 w 711"/>
              <a:gd name="T7" fmla="*/ 712 h 712"/>
              <a:gd name="T8" fmla="*/ 0 w 711"/>
              <a:gd name="T9" fmla="*/ 444 h 712"/>
              <a:gd name="T10" fmla="*/ 443 w 711"/>
              <a:gd name="T11" fmla="*/ 0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1" h="712">
                <a:moveTo>
                  <a:pt x="443" y="0"/>
                </a:moveTo>
                <a:lnTo>
                  <a:pt x="664" y="47"/>
                </a:lnTo>
                <a:lnTo>
                  <a:pt x="711" y="269"/>
                </a:lnTo>
                <a:lnTo>
                  <a:pt x="268" y="712"/>
                </a:lnTo>
                <a:lnTo>
                  <a:pt x="0" y="444"/>
                </a:lnTo>
                <a:lnTo>
                  <a:pt x="44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13"/>
          <p:cNvSpPr/>
          <p:nvPr/>
        </p:nvSpPr>
        <p:spPr bwMode="auto">
          <a:xfrm flipH="1" flipV="1">
            <a:off x="7237348" y="1747842"/>
            <a:ext cx="1925316" cy="1928915"/>
          </a:xfrm>
          <a:custGeom>
            <a:avLst/>
            <a:gdLst>
              <a:gd name="T0" fmla="*/ 801 w 1070"/>
              <a:gd name="T1" fmla="*/ 0 h 1072"/>
              <a:gd name="T2" fmla="*/ 1024 w 1070"/>
              <a:gd name="T3" fmla="*/ 46 h 1072"/>
              <a:gd name="T4" fmla="*/ 1070 w 1070"/>
              <a:gd name="T5" fmla="*/ 269 h 1072"/>
              <a:gd name="T6" fmla="*/ 268 w 1070"/>
              <a:gd name="T7" fmla="*/ 1072 h 1072"/>
              <a:gd name="T8" fmla="*/ 0 w 1070"/>
              <a:gd name="T9" fmla="*/ 803 h 1072"/>
              <a:gd name="T10" fmla="*/ 801 w 1070"/>
              <a:gd name="T11" fmla="*/ 0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70" h="1072">
                <a:moveTo>
                  <a:pt x="801" y="0"/>
                </a:moveTo>
                <a:lnTo>
                  <a:pt x="1024" y="46"/>
                </a:lnTo>
                <a:lnTo>
                  <a:pt x="1070" y="269"/>
                </a:lnTo>
                <a:lnTo>
                  <a:pt x="268" y="1072"/>
                </a:lnTo>
                <a:lnTo>
                  <a:pt x="0" y="803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14"/>
          <p:cNvSpPr/>
          <p:nvPr/>
        </p:nvSpPr>
        <p:spPr bwMode="auto">
          <a:xfrm flipH="1" flipV="1">
            <a:off x="7597220" y="2345231"/>
            <a:ext cx="2164631" cy="2164631"/>
          </a:xfrm>
          <a:custGeom>
            <a:avLst/>
            <a:gdLst>
              <a:gd name="T0" fmla="*/ 935 w 1203"/>
              <a:gd name="T1" fmla="*/ 0 h 1203"/>
              <a:gd name="T2" fmla="*/ 1156 w 1203"/>
              <a:gd name="T3" fmla="*/ 46 h 1203"/>
              <a:gd name="T4" fmla="*/ 1203 w 1203"/>
              <a:gd name="T5" fmla="*/ 268 h 1203"/>
              <a:gd name="T6" fmla="*/ 269 w 1203"/>
              <a:gd name="T7" fmla="*/ 1203 h 1203"/>
              <a:gd name="T8" fmla="*/ 0 w 1203"/>
              <a:gd name="T9" fmla="*/ 934 h 1203"/>
              <a:gd name="T10" fmla="*/ 935 w 1203"/>
              <a:gd name="T11" fmla="*/ 0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3" h="1203">
                <a:moveTo>
                  <a:pt x="935" y="0"/>
                </a:moveTo>
                <a:lnTo>
                  <a:pt x="1156" y="46"/>
                </a:lnTo>
                <a:lnTo>
                  <a:pt x="1203" y="268"/>
                </a:lnTo>
                <a:lnTo>
                  <a:pt x="269" y="1203"/>
                </a:lnTo>
                <a:lnTo>
                  <a:pt x="0" y="934"/>
                </a:lnTo>
                <a:lnTo>
                  <a:pt x="93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15"/>
          <p:cNvSpPr/>
          <p:nvPr/>
        </p:nvSpPr>
        <p:spPr bwMode="auto">
          <a:xfrm flipH="1" flipV="1">
            <a:off x="8804591" y="2922826"/>
            <a:ext cx="1531256" cy="1533055"/>
          </a:xfrm>
          <a:custGeom>
            <a:avLst/>
            <a:gdLst>
              <a:gd name="T0" fmla="*/ 583 w 851"/>
              <a:gd name="T1" fmla="*/ 0 h 852"/>
              <a:gd name="T2" fmla="*/ 813 w 851"/>
              <a:gd name="T3" fmla="*/ 55 h 852"/>
              <a:gd name="T4" fmla="*/ 851 w 851"/>
              <a:gd name="T5" fmla="*/ 269 h 852"/>
              <a:gd name="T6" fmla="*/ 267 w 851"/>
              <a:gd name="T7" fmla="*/ 852 h 852"/>
              <a:gd name="T8" fmla="*/ 0 w 851"/>
              <a:gd name="T9" fmla="*/ 583 h 852"/>
              <a:gd name="T10" fmla="*/ 583 w 851"/>
              <a:gd name="T11" fmla="*/ 0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1" h="852">
                <a:moveTo>
                  <a:pt x="583" y="0"/>
                </a:moveTo>
                <a:lnTo>
                  <a:pt x="813" y="55"/>
                </a:lnTo>
                <a:lnTo>
                  <a:pt x="851" y="269"/>
                </a:lnTo>
                <a:lnTo>
                  <a:pt x="267" y="852"/>
                </a:lnTo>
                <a:lnTo>
                  <a:pt x="0" y="583"/>
                </a:lnTo>
                <a:lnTo>
                  <a:pt x="58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TextBox 13"/>
          <p:cNvSpPr txBox="1"/>
          <p:nvPr/>
        </p:nvSpPr>
        <p:spPr>
          <a:xfrm rot="18940020" flipH="1">
            <a:off x="9965748" y="3910116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$45M</a:t>
            </a:r>
            <a:endParaRPr lang="en-US" sz="16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3" name="TextBox 14"/>
          <p:cNvSpPr txBox="1"/>
          <p:nvPr/>
        </p:nvSpPr>
        <p:spPr>
          <a:xfrm rot="18940020" flipH="1">
            <a:off x="7636645" y="1583284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$45M</a:t>
            </a:r>
            <a:endParaRPr lang="en-US" sz="16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4" name="TextBox 15"/>
          <p:cNvSpPr txBox="1"/>
          <p:nvPr/>
        </p:nvSpPr>
        <p:spPr>
          <a:xfrm rot="18877707" flipH="1">
            <a:off x="7543000" y="3306188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WRITE SOMETHING </a:t>
            </a:r>
            <a:endParaRPr lang="en-US" sz="16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5" name="TextBox 16"/>
          <p:cNvSpPr txBox="1"/>
          <p:nvPr/>
        </p:nvSpPr>
        <p:spPr>
          <a:xfrm rot="18877707" flipH="1">
            <a:off x="7581662" y="2415218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SOMETHING </a:t>
            </a:r>
            <a:endParaRPr lang="en-US" sz="16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6" name="TextBox 17"/>
          <p:cNvSpPr txBox="1"/>
          <p:nvPr/>
        </p:nvSpPr>
        <p:spPr>
          <a:xfrm rot="18877707" flipH="1">
            <a:off x="8777910" y="3583277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SOMETHING </a:t>
            </a:r>
            <a:endParaRPr lang="en-US" sz="1600" b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Shape 592"/>
          <p:cNvSpPr/>
          <p:nvPr/>
        </p:nvSpPr>
        <p:spPr>
          <a:xfrm>
            <a:off x="1625564" y="5325332"/>
            <a:ext cx="1135499" cy="35257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40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1639011" y="5357173"/>
            <a:ext cx="114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 panose="020F0502020204030203" pitchFamily="34" charset="0"/>
              </a:rPr>
              <a:t>learn more</a:t>
            </a:r>
            <a:r>
              <a:rPr lang="en-US" sz="10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 panose="020F0502020204030203" pitchFamily="34" charset="0"/>
              </a:rPr>
              <a:t>…</a:t>
            </a:r>
            <a:endParaRPr lang="en-US" sz="10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 panose="020F0502020204030203" pitchFamily="34" charset="0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1731214" y="3225417"/>
            <a:ext cx="40178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7"/>
          <p:cNvSpPr txBox="1"/>
          <p:nvPr/>
        </p:nvSpPr>
        <p:spPr>
          <a:xfrm>
            <a:off x="1625564" y="1850652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在这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Google Shape;86;p19"/>
          <p:cNvSpPr txBox="1"/>
          <p:nvPr/>
        </p:nvSpPr>
        <p:spPr>
          <a:xfrm>
            <a:off x="1625564" y="1391653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bg1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22" name="TextBox 24"/>
          <p:cNvSpPr txBox="1"/>
          <p:nvPr/>
        </p:nvSpPr>
        <p:spPr>
          <a:xfrm>
            <a:off x="1625563" y="3539376"/>
            <a:ext cx="4340989" cy="135073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73" name="椭圆 72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79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Freeform 71"/>
          <p:cNvSpPr/>
          <p:nvPr/>
        </p:nvSpPr>
        <p:spPr bwMode="auto">
          <a:xfrm>
            <a:off x="1432889" y="2022912"/>
            <a:ext cx="771232" cy="2812175"/>
          </a:xfrm>
          <a:custGeom>
            <a:avLst/>
            <a:gdLst>
              <a:gd name="T0" fmla="*/ 151 w 164"/>
              <a:gd name="T1" fmla="*/ 0 h 598"/>
              <a:gd name="T2" fmla="*/ 149 w 164"/>
              <a:gd name="T3" fmla="*/ 0 h 598"/>
              <a:gd name="T4" fmla="*/ 17 w 164"/>
              <a:gd name="T5" fmla="*/ 0 h 598"/>
              <a:gd name="T6" fmla="*/ 14 w 164"/>
              <a:gd name="T7" fmla="*/ 0 h 598"/>
              <a:gd name="T8" fmla="*/ 14 w 164"/>
              <a:gd name="T9" fmla="*/ 0 h 598"/>
              <a:gd name="T10" fmla="*/ 9 w 164"/>
              <a:gd name="T11" fmla="*/ 2 h 598"/>
              <a:gd name="T12" fmla="*/ 5 w 164"/>
              <a:gd name="T13" fmla="*/ 5 h 598"/>
              <a:gd name="T14" fmla="*/ 2 w 164"/>
              <a:gd name="T15" fmla="*/ 8 h 598"/>
              <a:gd name="T16" fmla="*/ 0 w 164"/>
              <a:gd name="T17" fmla="*/ 14 h 598"/>
              <a:gd name="T18" fmla="*/ 0 w 164"/>
              <a:gd name="T19" fmla="*/ 14 h 598"/>
              <a:gd name="T20" fmla="*/ 2 w 164"/>
              <a:gd name="T21" fmla="*/ 18 h 598"/>
              <a:gd name="T22" fmla="*/ 5 w 164"/>
              <a:gd name="T23" fmla="*/ 23 h 598"/>
              <a:gd name="T24" fmla="*/ 9 w 164"/>
              <a:gd name="T25" fmla="*/ 26 h 598"/>
              <a:gd name="T26" fmla="*/ 14 w 164"/>
              <a:gd name="T27" fmla="*/ 27 h 598"/>
              <a:gd name="T28" fmla="*/ 17 w 164"/>
              <a:gd name="T29" fmla="*/ 27 h 598"/>
              <a:gd name="T30" fmla="*/ 17 w 164"/>
              <a:gd name="T31" fmla="*/ 532 h 598"/>
              <a:gd name="T32" fmla="*/ 17 w 164"/>
              <a:gd name="T33" fmla="*/ 532 h 598"/>
              <a:gd name="T34" fmla="*/ 17 w 164"/>
              <a:gd name="T35" fmla="*/ 546 h 598"/>
              <a:gd name="T36" fmla="*/ 21 w 164"/>
              <a:gd name="T37" fmla="*/ 558 h 598"/>
              <a:gd name="T38" fmla="*/ 27 w 164"/>
              <a:gd name="T39" fmla="*/ 568 h 598"/>
              <a:gd name="T40" fmla="*/ 36 w 164"/>
              <a:gd name="T41" fmla="*/ 579 h 598"/>
              <a:gd name="T42" fmla="*/ 45 w 164"/>
              <a:gd name="T43" fmla="*/ 586 h 598"/>
              <a:gd name="T44" fmla="*/ 57 w 164"/>
              <a:gd name="T45" fmla="*/ 592 h 598"/>
              <a:gd name="T46" fmla="*/ 69 w 164"/>
              <a:gd name="T47" fmla="*/ 597 h 598"/>
              <a:gd name="T48" fmla="*/ 83 w 164"/>
              <a:gd name="T49" fmla="*/ 598 h 598"/>
              <a:gd name="T50" fmla="*/ 83 w 164"/>
              <a:gd name="T51" fmla="*/ 598 h 598"/>
              <a:gd name="T52" fmla="*/ 97 w 164"/>
              <a:gd name="T53" fmla="*/ 597 h 598"/>
              <a:gd name="T54" fmla="*/ 109 w 164"/>
              <a:gd name="T55" fmla="*/ 592 h 598"/>
              <a:gd name="T56" fmla="*/ 119 w 164"/>
              <a:gd name="T57" fmla="*/ 586 h 598"/>
              <a:gd name="T58" fmla="*/ 130 w 164"/>
              <a:gd name="T59" fmla="*/ 579 h 598"/>
              <a:gd name="T60" fmla="*/ 137 w 164"/>
              <a:gd name="T61" fmla="*/ 568 h 598"/>
              <a:gd name="T62" fmla="*/ 145 w 164"/>
              <a:gd name="T63" fmla="*/ 558 h 598"/>
              <a:gd name="T64" fmla="*/ 148 w 164"/>
              <a:gd name="T65" fmla="*/ 546 h 598"/>
              <a:gd name="T66" fmla="*/ 149 w 164"/>
              <a:gd name="T67" fmla="*/ 532 h 598"/>
              <a:gd name="T68" fmla="*/ 149 w 164"/>
              <a:gd name="T69" fmla="*/ 27 h 598"/>
              <a:gd name="T70" fmla="*/ 151 w 164"/>
              <a:gd name="T71" fmla="*/ 27 h 598"/>
              <a:gd name="T72" fmla="*/ 151 w 164"/>
              <a:gd name="T73" fmla="*/ 27 h 598"/>
              <a:gd name="T74" fmla="*/ 157 w 164"/>
              <a:gd name="T75" fmla="*/ 26 h 598"/>
              <a:gd name="T76" fmla="*/ 161 w 164"/>
              <a:gd name="T77" fmla="*/ 23 h 598"/>
              <a:gd name="T78" fmla="*/ 164 w 164"/>
              <a:gd name="T79" fmla="*/ 18 h 598"/>
              <a:gd name="T80" fmla="*/ 164 w 164"/>
              <a:gd name="T81" fmla="*/ 14 h 598"/>
              <a:gd name="T82" fmla="*/ 164 w 164"/>
              <a:gd name="T83" fmla="*/ 14 h 598"/>
              <a:gd name="T84" fmla="*/ 164 w 164"/>
              <a:gd name="T85" fmla="*/ 8 h 598"/>
              <a:gd name="T86" fmla="*/ 161 w 164"/>
              <a:gd name="T87" fmla="*/ 5 h 598"/>
              <a:gd name="T88" fmla="*/ 157 w 164"/>
              <a:gd name="T89" fmla="*/ 2 h 598"/>
              <a:gd name="T90" fmla="*/ 151 w 164"/>
              <a:gd name="T9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4" h="598">
                <a:moveTo>
                  <a:pt x="151" y="0"/>
                </a:moveTo>
                <a:lnTo>
                  <a:pt x="149" y="0"/>
                </a:ln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98"/>
                </a:lnTo>
                <a:lnTo>
                  <a:pt x="97" y="597"/>
                </a:lnTo>
                <a:lnTo>
                  <a:pt x="109" y="592"/>
                </a:lnTo>
                <a:lnTo>
                  <a:pt x="119" y="586"/>
                </a:lnTo>
                <a:lnTo>
                  <a:pt x="130" y="579"/>
                </a:lnTo>
                <a:lnTo>
                  <a:pt x="137" y="568"/>
                </a:lnTo>
                <a:lnTo>
                  <a:pt x="145" y="558"/>
                </a:lnTo>
                <a:lnTo>
                  <a:pt x="148" y="546"/>
                </a:lnTo>
                <a:lnTo>
                  <a:pt x="149" y="532"/>
                </a:lnTo>
                <a:lnTo>
                  <a:pt x="149" y="27"/>
                </a:lnTo>
                <a:lnTo>
                  <a:pt x="151" y="27"/>
                </a:lnTo>
                <a:lnTo>
                  <a:pt x="151" y="27"/>
                </a:lnTo>
                <a:lnTo>
                  <a:pt x="157" y="26"/>
                </a:lnTo>
                <a:lnTo>
                  <a:pt x="161" y="23"/>
                </a:lnTo>
                <a:lnTo>
                  <a:pt x="164" y="18"/>
                </a:lnTo>
                <a:lnTo>
                  <a:pt x="164" y="14"/>
                </a:lnTo>
                <a:lnTo>
                  <a:pt x="164" y="14"/>
                </a:lnTo>
                <a:lnTo>
                  <a:pt x="164" y="8"/>
                </a:lnTo>
                <a:lnTo>
                  <a:pt x="161" y="5"/>
                </a:lnTo>
                <a:lnTo>
                  <a:pt x="157" y="2"/>
                </a:lnTo>
                <a:lnTo>
                  <a:pt x="1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Freeform 75"/>
          <p:cNvSpPr/>
          <p:nvPr/>
        </p:nvSpPr>
        <p:spPr bwMode="auto">
          <a:xfrm>
            <a:off x="1432889" y="2022912"/>
            <a:ext cx="390320" cy="2812175"/>
          </a:xfrm>
          <a:custGeom>
            <a:avLst/>
            <a:gdLst>
              <a:gd name="T0" fmla="*/ 83 w 83"/>
              <a:gd name="T1" fmla="*/ 0 h 598"/>
              <a:gd name="T2" fmla="*/ 17 w 83"/>
              <a:gd name="T3" fmla="*/ 0 h 598"/>
              <a:gd name="T4" fmla="*/ 14 w 83"/>
              <a:gd name="T5" fmla="*/ 0 h 598"/>
              <a:gd name="T6" fmla="*/ 14 w 83"/>
              <a:gd name="T7" fmla="*/ 0 h 598"/>
              <a:gd name="T8" fmla="*/ 9 w 83"/>
              <a:gd name="T9" fmla="*/ 2 h 598"/>
              <a:gd name="T10" fmla="*/ 5 w 83"/>
              <a:gd name="T11" fmla="*/ 5 h 598"/>
              <a:gd name="T12" fmla="*/ 2 w 83"/>
              <a:gd name="T13" fmla="*/ 8 h 598"/>
              <a:gd name="T14" fmla="*/ 0 w 83"/>
              <a:gd name="T15" fmla="*/ 14 h 598"/>
              <a:gd name="T16" fmla="*/ 0 w 83"/>
              <a:gd name="T17" fmla="*/ 14 h 598"/>
              <a:gd name="T18" fmla="*/ 2 w 83"/>
              <a:gd name="T19" fmla="*/ 18 h 598"/>
              <a:gd name="T20" fmla="*/ 5 w 83"/>
              <a:gd name="T21" fmla="*/ 23 h 598"/>
              <a:gd name="T22" fmla="*/ 9 w 83"/>
              <a:gd name="T23" fmla="*/ 26 h 598"/>
              <a:gd name="T24" fmla="*/ 14 w 83"/>
              <a:gd name="T25" fmla="*/ 27 h 598"/>
              <a:gd name="T26" fmla="*/ 17 w 83"/>
              <a:gd name="T27" fmla="*/ 27 h 598"/>
              <a:gd name="T28" fmla="*/ 17 w 83"/>
              <a:gd name="T29" fmla="*/ 532 h 598"/>
              <a:gd name="T30" fmla="*/ 17 w 83"/>
              <a:gd name="T31" fmla="*/ 532 h 598"/>
              <a:gd name="T32" fmla="*/ 17 w 83"/>
              <a:gd name="T33" fmla="*/ 546 h 598"/>
              <a:gd name="T34" fmla="*/ 21 w 83"/>
              <a:gd name="T35" fmla="*/ 558 h 598"/>
              <a:gd name="T36" fmla="*/ 27 w 83"/>
              <a:gd name="T37" fmla="*/ 568 h 598"/>
              <a:gd name="T38" fmla="*/ 36 w 83"/>
              <a:gd name="T39" fmla="*/ 579 h 598"/>
              <a:gd name="T40" fmla="*/ 45 w 83"/>
              <a:gd name="T41" fmla="*/ 586 h 598"/>
              <a:gd name="T42" fmla="*/ 57 w 83"/>
              <a:gd name="T43" fmla="*/ 592 h 598"/>
              <a:gd name="T44" fmla="*/ 69 w 83"/>
              <a:gd name="T45" fmla="*/ 597 h 598"/>
              <a:gd name="T46" fmla="*/ 83 w 83"/>
              <a:gd name="T47" fmla="*/ 598 h 598"/>
              <a:gd name="T48" fmla="*/ 83 w 83"/>
              <a:gd name="T49" fmla="*/ 579 h 598"/>
              <a:gd name="T50" fmla="*/ 81 w 83"/>
              <a:gd name="T51" fmla="*/ 579 h 598"/>
              <a:gd name="T52" fmla="*/ 81 w 83"/>
              <a:gd name="T53" fmla="*/ 579 h 598"/>
              <a:gd name="T54" fmla="*/ 72 w 83"/>
              <a:gd name="T55" fmla="*/ 577 h 598"/>
              <a:gd name="T56" fmla="*/ 62 w 83"/>
              <a:gd name="T57" fmla="*/ 574 h 598"/>
              <a:gd name="T58" fmla="*/ 54 w 83"/>
              <a:gd name="T59" fmla="*/ 570 h 598"/>
              <a:gd name="T60" fmla="*/ 47 w 83"/>
              <a:gd name="T61" fmla="*/ 564 h 598"/>
              <a:gd name="T62" fmla="*/ 41 w 83"/>
              <a:gd name="T63" fmla="*/ 556 h 598"/>
              <a:gd name="T64" fmla="*/ 36 w 83"/>
              <a:gd name="T65" fmla="*/ 547 h 598"/>
              <a:gd name="T66" fmla="*/ 33 w 83"/>
              <a:gd name="T67" fmla="*/ 538 h 598"/>
              <a:gd name="T68" fmla="*/ 32 w 83"/>
              <a:gd name="T69" fmla="*/ 529 h 598"/>
              <a:gd name="T70" fmla="*/ 32 w 83"/>
              <a:gd name="T71" fmla="*/ 304 h 598"/>
              <a:gd name="T72" fmla="*/ 83 w 83"/>
              <a:gd name="T73" fmla="*/ 304 h 598"/>
              <a:gd name="T74" fmla="*/ 83 w 83"/>
              <a:gd name="T75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3" h="598">
                <a:moveTo>
                  <a:pt x="83" y="0"/>
                </a:move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79"/>
                </a:lnTo>
                <a:lnTo>
                  <a:pt x="81" y="579"/>
                </a:lnTo>
                <a:lnTo>
                  <a:pt x="81" y="579"/>
                </a:lnTo>
                <a:lnTo>
                  <a:pt x="72" y="577"/>
                </a:lnTo>
                <a:lnTo>
                  <a:pt x="62" y="574"/>
                </a:lnTo>
                <a:lnTo>
                  <a:pt x="54" y="570"/>
                </a:lnTo>
                <a:lnTo>
                  <a:pt x="47" y="564"/>
                </a:lnTo>
                <a:lnTo>
                  <a:pt x="41" y="556"/>
                </a:lnTo>
                <a:lnTo>
                  <a:pt x="36" y="547"/>
                </a:lnTo>
                <a:lnTo>
                  <a:pt x="33" y="538"/>
                </a:lnTo>
                <a:lnTo>
                  <a:pt x="32" y="529"/>
                </a:lnTo>
                <a:lnTo>
                  <a:pt x="32" y="304"/>
                </a:lnTo>
                <a:lnTo>
                  <a:pt x="83" y="304"/>
                </a:lnTo>
                <a:lnTo>
                  <a:pt x="8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Freeform 73"/>
          <p:cNvSpPr/>
          <p:nvPr/>
        </p:nvSpPr>
        <p:spPr bwMode="auto">
          <a:xfrm>
            <a:off x="1583373" y="3649852"/>
            <a:ext cx="474968" cy="1095887"/>
          </a:xfrm>
          <a:custGeom>
            <a:avLst/>
            <a:gdLst>
              <a:gd name="T0" fmla="*/ 51 w 101"/>
              <a:gd name="T1" fmla="*/ 275 h 275"/>
              <a:gd name="T2" fmla="*/ 49 w 101"/>
              <a:gd name="T3" fmla="*/ 275 h 275"/>
              <a:gd name="T4" fmla="*/ 49 w 101"/>
              <a:gd name="T5" fmla="*/ 275 h 275"/>
              <a:gd name="T6" fmla="*/ 40 w 101"/>
              <a:gd name="T7" fmla="*/ 273 h 275"/>
              <a:gd name="T8" fmla="*/ 30 w 101"/>
              <a:gd name="T9" fmla="*/ 270 h 275"/>
              <a:gd name="T10" fmla="*/ 22 w 101"/>
              <a:gd name="T11" fmla="*/ 266 h 275"/>
              <a:gd name="T12" fmla="*/ 15 w 101"/>
              <a:gd name="T13" fmla="*/ 260 h 275"/>
              <a:gd name="T14" fmla="*/ 9 w 101"/>
              <a:gd name="T15" fmla="*/ 252 h 275"/>
              <a:gd name="T16" fmla="*/ 4 w 101"/>
              <a:gd name="T17" fmla="*/ 243 h 275"/>
              <a:gd name="T18" fmla="*/ 1 w 101"/>
              <a:gd name="T19" fmla="*/ 234 h 275"/>
              <a:gd name="T20" fmla="*/ 0 w 101"/>
              <a:gd name="T21" fmla="*/ 225 h 275"/>
              <a:gd name="T22" fmla="*/ 0 w 101"/>
              <a:gd name="T23" fmla="*/ 0 h 275"/>
              <a:gd name="T24" fmla="*/ 101 w 101"/>
              <a:gd name="T25" fmla="*/ 0 h 275"/>
              <a:gd name="T26" fmla="*/ 101 w 101"/>
              <a:gd name="T27" fmla="*/ 225 h 275"/>
              <a:gd name="T28" fmla="*/ 101 w 101"/>
              <a:gd name="T29" fmla="*/ 225 h 275"/>
              <a:gd name="T30" fmla="*/ 101 w 101"/>
              <a:gd name="T31" fmla="*/ 234 h 275"/>
              <a:gd name="T32" fmla="*/ 98 w 101"/>
              <a:gd name="T33" fmla="*/ 243 h 275"/>
              <a:gd name="T34" fmla="*/ 93 w 101"/>
              <a:gd name="T35" fmla="*/ 252 h 275"/>
              <a:gd name="T36" fmla="*/ 87 w 101"/>
              <a:gd name="T37" fmla="*/ 260 h 275"/>
              <a:gd name="T38" fmla="*/ 80 w 101"/>
              <a:gd name="T39" fmla="*/ 266 h 275"/>
              <a:gd name="T40" fmla="*/ 71 w 101"/>
              <a:gd name="T41" fmla="*/ 270 h 275"/>
              <a:gd name="T42" fmla="*/ 62 w 101"/>
              <a:gd name="T43" fmla="*/ 273 h 275"/>
              <a:gd name="T44" fmla="*/ 51 w 101"/>
              <a:gd name="T4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1" h="275">
                <a:moveTo>
                  <a:pt x="51" y="275"/>
                </a:moveTo>
                <a:lnTo>
                  <a:pt x="49" y="275"/>
                </a:lnTo>
                <a:lnTo>
                  <a:pt x="49" y="275"/>
                </a:lnTo>
                <a:lnTo>
                  <a:pt x="40" y="273"/>
                </a:lnTo>
                <a:lnTo>
                  <a:pt x="30" y="270"/>
                </a:lnTo>
                <a:lnTo>
                  <a:pt x="22" y="266"/>
                </a:lnTo>
                <a:lnTo>
                  <a:pt x="15" y="260"/>
                </a:lnTo>
                <a:lnTo>
                  <a:pt x="9" y="252"/>
                </a:lnTo>
                <a:lnTo>
                  <a:pt x="4" y="243"/>
                </a:lnTo>
                <a:lnTo>
                  <a:pt x="1" y="234"/>
                </a:lnTo>
                <a:lnTo>
                  <a:pt x="0" y="225"/>
                </a:lnTo>
                <a:lnTo>
                  <a:pt x="0" y="0"/>
                </a:lnTo>
                <a:lnTo>
                  <a:pt x="101" y="0"/>
                </a:lnTo>
                <a:lnTo>
                  <a:pt x="101" y="225"/>
                </a:lnTo>
                <a:lnTo>
                  <a:pt x="101" y="225"/>
                </a:lnTo>
                <a:lnTo>
                  <a:pt x="101" y="234"/>
                </a:lnTo>
                <a:lnTo>
                  <a:pt x="98" y="243"/>
                </a:lnTo>
                <a:lnTo>
                  <a:pt x="93" y="252"/>
                </a:lnTo>
                <a:lnTo>
                  <a:pt x="87" y="260"/>
                </a:lnTo>
                <a:lnTo>
                  <a:pt x="80" y="266"/>
                </a:lnTo>
                <a:lnTo>
                  <a:pt x="71" y="270"/>
                </a:lnTo>
                <a:lnTo>
                  <a:pt x="62" y="273"/>
                </a:lnTo>
                <a:lnTo>
                  <a:pt x="51" y="2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Rectangle 371"/>
          <p:cNvSpPr/>
          <p:nvPr/>
        </p:nvSpPr>
        <p:spPr>
          <a:xfrm>
            <a:off x="1583373" y="2667733"/>
            <a:ext cx="474968" cy="12327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72"/>
          <p:cNvSpPr/>
          <p:nvPr/>
        </p:nvSpPr>
        <p:spPr bwMode="auto">
          <a:xfrm>
            <a:off x="1432889" y="2022912"/>
            <a:ext cx="771232" cy="2812175"/>
          </a:xfrm>
          <a:custGeom>
            <a:avLst/>
            <a:gdLst>
              <a:gd name="T0" fmla="*/ 151 w 164"/>
              <a:gd name="T1" fmla="*/ 0 h 598"/>
              <a:gd name="T2" fmla="*/ 149 w 164"/>
              <a:gd name="T3" fmla="*/ 0 h 598"/>
              <a:gd name="T4" fmla="*/ 17 w 164"/>
              <a:gd name="T5" fmla="*/ 0 h 598"/>
              <a:gd name="T6" fmla="*/ 14 w 164"/>
              <a:gd name="T7" fmla="*/ 0 h 598"/>
              <a:gd name="T8" fmla="*/ 14 w 164"/>
              <a:gd name="T9" fmla="*/ 0 h 598"/>
              <a:gd name="T10" fmla="*/ 9 w 164"/>
              <a:gd name="T11" fmla="*/ 2 h 598"/>
              <a:gd name="T12" fmla="*/ 5 w 164"/>
              <a:gd name="T13" fmla="*/ 5 h 598"/>
              <a:gd name="T14" fmla="*/ 2 w 164"/>
              <a:gd name="T15" fmla="*/ 8 h 598"/>
              <a:gd name="T16" fmla="*/ 0 w 164"/>
              <a:gd name="T17" fmla="*/ 14 h 598"/>
              <a:gd name="T18" fmla="*/ 0 w 164"/>
              <a:gd name="T19" fmla="*/ 14 h 598"/>
              <a:gd name="T20" fmla="*/ 2 w 164"/>
              <a:gd name="T21" fmla="*/ 18 h 598"/>
              <a:gd name="T22" fmla="*/ 5 w 164"/>
              <a:gd name="T23" fmla="*/ 23 h 598"/>
              <a:gd name="T24" fmla="*/ 9 w 164"/>
              <a:gd name="T25" fmla="*/ 26 h 598"/>
              <a:gd name="T26" fmla="*/ 14 w 164"/>
              <a:gd name="T27" fmla="*/ 27 h 598"/>
              <a:gd name="T28" fmla="*/ 17 w 164"/>
              <a:gd name="T29" fmla="*/ 27 h 598"/>
              <a:gd name="T30" fmla="*/ 17 w 164"/>
              <a:gd name="T31" fmla="*/ 532 h 598"/>
              <a:gd name="T32" fmla="*/ 17 w 164"/>
              <a:gd name="T33" fmla="*/ 532 h 598"/>
              <a:gd name="T34" fmla="*/ 17 w 164"/>
              <a:gd name="T35" fmla="*/ 546 h 598"/>
              <a:gd name="T36" fmla="*/ 21 w 164"/>
              <a:gd name="T37" fmla="*/ 558 h 598"/>
              <a:gd name="T38" fmla="*/ 27 w 164"/>
              <a:gd name="T39" fmla="*/ 568 h 598"/>
              <a:gd name="T40" fmla="*/ 36 w 164"/>
              <a:gd name="T41" fmla="*/ 579 h 598"/>
              <a:gd name="T42" fmla="*/ 45 w 164"/>
              <a:gd name="T43" fmla="*/ 586 h 598"/>
              <a:gd name="T44" fmla="*/ 57 w 164"/>
              <a:gd name="T45" fmla="*/ 592 h 598"/>
              <a:gd name="T46" fmla="*/ 69 w 164"/>
              <a:gd name="T47" fmla="*/ 597 h 598"/>
              <a:gd name="T48" fmla="*/ 83 w 164"/>
              <a:gd name="T49" fmla="*/ 598 h 598"/>
              <a:gd name="T50" fmla="*/ 83 w 164"/>
              <a:gd name="T51" fmla="*/ 598 h 598"/>
              <a:gd name="T52" fmla="*/ 97 w 164"/>
              <a:gd name="T53" fmla="*/ 597 h 598"/>
              <a:gd name="T54" fmla="*/ 109 w 164"/>
              <a:gd name="T55" fmla="*/ 592 h 598"/>
              <a:gd name="T56" fmla="*/ 119 w 164"/>
              <a:gd name="T57" fmla="*/ 586 h 598"/>
              <a:gd name="T58" fmla="*/ 130 w 164"/>
              <a:gd name="T59" fmla="*/ 579 h 598"/>
              <a:gd name="T60" fmla="*/ 137 w 164"/>
              <a:gd name="T61" fmla="*/ 568 h 598"/>
              <a:gd name="T62" fmla="*/ 145 w 164"/>
              <a:gd name="T63" fmla="*/ 558 h 598"/>
              <a:gd name="T64" fmla="*/ 148 w 164"/>
              <a:gd name="T65" fmla="*/ 546 h 598"/>
              <a:gd name="T66" fmla="*/ 149 w 164"/>
              <a:gd name="T67" fmla="*/ 532 h 598"/>
              <a:gd name="T68" fmla="*/ 149 w 164"/>
              <a:gd name="T69" fmla="*/ 27 h 598"/>
              <a:gd name="T70" fmla="*/ 151 w 164"/>
              <a:gd name="T71" fmla="*/ 27 h 598"/>
              <a:gd name="T72" fmla="*/ 151 w 164"/>
              <a:gd name="T73" fmla="*/ 27 h 598"/>
              <a:gd name="T74" fmla="*/ 157 w 164"/>
              <a:gd name="T75" fmla="*/ 26 h 598"/>
              <a:gd name="T76" fmla="*/ 161 w 164"/>
              <a:gd name="T77" fmla="*/ 23 h 598"/>
              <a:gd name="T78" fmla="*/ 164 w 164"/>
              <a:gd name="T79" fmla="*/ 18 h 598"/>
              <a:gd name="T80" fmla="*/ 164 w 164"/>
              <a:gd name="T81" fmla="*/ 14 h 598"/>
              <a:gd name="T82" fmla="*/ 164 w 164"/>
              <a:gd name="T83" fmla="*/ 14 h 598"/>
              <a:gd name="T84" fmla="*/ 164 w 164"/>
              <a:gd name="T85" fmla="*/ 8 h 598"/>
              <a:gd name="T86" fmla="*/ 161 w 164"/>
              <a:gd name="T87" fmla="*/ 5 h 598"/>
              <a:gd name="T88" fmla="*/ 157 w 164"/>
              <a:gd name="T89" fmla="*/ 2 h 598"/>
              <a:gd name="T90" fmla="*/ 151 w 164"/>
              <a:gd name="T9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4" h="598">
                <a:moveTo>
                  <a:pt x="151" y="0"/>
                </a:moveTo>
                <a:lnTo>
                  <a:pt x="149" y="0"/>
                </a:ln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98"/>
                </a:lnTo>
                <a:lnTo>
                  <a:pt x="97" y="597"/>
                </a:lnTo>
                <a:lnTo>
                  <a:pt x="109" y="592"/>
                </a:lnTo>
                <a:lnTo>
                  <a:pt x="119" y="586"/>
                </a:lnTo>
                <a:lnTo>
                  <a:pt x="130" y="579"/>
                </a:lnTo>
                <a:lnTo>
                  <a:pt x="137" y="568"/>
                </a:lnTo>
                <a:lnTo>
                  <a:pt x="145" y="558"/>
                </a:lnTo>
                <a:lnTo>
                  <a:pt x="148" y="546"/>
                </a:lnTo>
                <a:lnTo>
                  <a:pt x="149" y="532"/>
                </a:lnTo>
                <a:lnTo>
                  <a:pt x="149" y="27"/>
                </a:lnTo>
                <a:lnTo>
                  <a:pt x="151" y="27"/>
                </a:lnTo>
                <a:lnTo>
                  <a:pt x="151" y="27"/>
                </a:lnTo>
                <a:lnTo>
                  <a:pt x="157" y="26"/>
                </a:lnTo>
                <a:lnTo>
                  <a:pt x="161" y="23"/>
                </a:lnTo>
                <a:lnTo>
                  <a:pt x="164" y="18"/>
                </a:lnTo>
                <a:lnTo>
                  <a:pt x="164" y="14"/>
                </a:lnTo>
                <a:lnTo>
                  <a:pt x="164" y="14"/>
                </a:lnTo>
                <a:lnTo>
                  <a:pt x="164" y="8"/>
                </a:lnTo>
                <a:lnTo>
                  <a:pt x="161" y="5"/>
                </a:lnTo>
                <a:lnTo>
                  <a:pt x="157" y="2"/>
                </a:lnTo>
                <a:lnTo>
                  <a:pt x="1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Freeform 74"/>
          <p:cNvSpPr/>
          <p:nvPr/>
        </p:nvSpPr>
        <p:spPr bwMode="auto">
          <a:xfrm>
            <a:off x="1583373" y="3452513"/>
            <a:ext cx="474968" cy="1293226"/>
          </a:xfrm>
          <a:custGeom>
            <a:avLst/>
            <a:gdLst>
              <a:gd name="T0" fmla="*/ 51 w 101"/>
              <a:gd name="T1" fmla="*/ 275 h 275"/>
              <a:gd name="T2" fmla="*/ 49 w 101"/>
              <a:gd name="T3" fmla="*/ 275 h 275"/>
              <a:gd name="T4" fmla="*/ 49 w 101"/>
              <a:gd name="T5" fmla="*/ 275 h 275"/>
              <a:gd name="T6" fmla="*/ 40 w 101"/>
              <a:gd name="T7" fmla="*/ 273 h 275"/>
              <a:gd name="T8" fmla="*/ 30 w 101"/>
              <a:gd name="T9" fmla="*/ 270 h 275"/>
              <a:gd name="T10" fmla="*/ 22 w 101"/>
              <a:gd name="T11" fmla="*/ 266 h 275"/>
              <a:gd name="T12" fmla="*/ 15 w 101"/>
              <a:gd name="T13" fmla="*/ 260 h 275"/>
              <a:gd name="T14" fmla="*/ 9 w 101"/>
              <a:gd name="T15" fmla="*/ 252 h 275"/>
              <a:gd name="T16" fmla="*/ 4 w 101"/>
              <a:gd name="T17" fmla="*/ 243 h 275"/>
              <a:gd name="T18" fmla="*/ 1 w 101"/>
              <a:gd name="T19" fmla="*/ 234 h 275"/>
              <a:gd name="T20" fmla="*/ 0 w 101"/>
              <a:gd name="T21" fmla="*/ 225 h 275"/>
              <a:gd name="T22" fmla="*/ 0 w 101"/>
              <a:gd name="T23" fmla="*/ 0 h 275"/>
              <a:gd name="T24" fmla="*/ 101 w 101"/>
              <a:gd name="T25" fmla="*/ 0 h 275"/>
              <a:gd name="T26" fmla="*/ 101 w 101"/>
              <a:gd name="T27" fmla="*/ 225 h 275"/>
              <a:gd name="T28" fmla="*/ 101 w 101"/>
              <a:gd name="T29" fmla="*/ 225 h 275"/>
              <a:gd name="T30" fmla="*/ 101 w 101"/>
              <a:gd name="T31" fmla="*/ 234 h 275"/>
              <a:gd name="T32" fmla="*/ 98 w 101"/>
              <a:gd name="T33" fmla="*/ 243 h 275"/>
              <a:gd name="T34" fmla="*/ 93 w 101"/>
              <a:gd name="T35" fmla="*/ 252 h 275"/>
              <a:gd name="T36" fmla="*/ 87 w 101"/>
              <a:gd name="T37" fmla="*/ 260 h 275"/>
              <a:gd name="T38" fmla="*/ 80 w 101"/>
              <a:gd name="T39" fmla="*/ 266 h 275"/>
              <a:gd name="T40" fmla="*/ 71 w 101"/>
              <a:gd name="T41" fmla="*/ 270 h 275"/>
              <a:gd name="T42" fmla="*/ 62 w 101"/>
              <a:gd name="T43" fmla="*/ 273 h 275"/>
              <a:gd name="T44" fmla="*/ 51 w 101"/>
              <a:gd name="T4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1" h="275">
                <a:moveTo>
                  <a:pt x="51" y="275"/>
                </a:moveTo>
                <a:lnTo>
                  <a:pt x="49" y="275"/>
                </a:lnTo>
                <a:lnTo>
                  <a:pt x="49" y="275"/>
                </a:lnTo>
                <a:lnTo>
                  <a:pt x="40" y="273"/>
                </a:lnTo>
                <a:lnTo>
                  <a:pt x="30" y="270"/>
                </a:lnTo>
                <a:lnTo>
                  <a:pt x="22" y="266"/>
                </a:lnTo>
                <a:lnTo>
                  <a:pt x="15" y="260"/>
                </a:lnTo>
                <a:lnTo>
                  <a:pt x="9" y="252"/>
                </a:lnTo>
                <a:lnTo>
                  <a:pt x="4" y="243"/>
                </a:lnTo>
                <a:lnTo>
                  <a:pt x="1" y="234"/>
                </a:lnTo>
                <a:lnTo>
                  <a:pt x="0" y="225"/>
                </a:lnTo>
                <a:lnTo>
                  <a:pt x="0" y="0"/>
                </a:lnTo>
                <a:lnTo>
                  <a:pt x="101" y="0"/>
                </a:lnTo>
                <a:lnTo>
                  <a:pt x="101" y="225"/>
                </a:lnTo>
                <a:lnTo>
                  <a:pt x="101" y="225"/>
                </a:lnTo>
                <a:lnTo>
                  <a:pt x="101" y="234"/>
                </a:lnTo>
                <a:lnTo>
                  <a:pt x="98" y="243"/>
                </a:lnTo>
                <a:lnTo>
                  <a:pt x="93" y="252"/>
                </a:lnTo>
                <a:lnTo>
                  <a:pt x="87" y="260"/>
                </a:lnTo>
                <a:lnTo>
                  <a:pt x="80" y="266"/>
                </a:lnTo>
                <a:lnTo>
                  <a:pt x="71" y="270"/>
                </a:lnTo>
                <a:lnTo>
                  <a:pt x="62" y="273"/>
                </a:lnTo>
                <a:lnTo>
                  <a:pt x="51" y="27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Freeform 76"/>
          <p:cNvSpPr/>
          <p:nvPr/>
        </p:nvSpPr>
        <p:spPr bwMode="auto">
          <a:xfrm>
            <a:off x="1432889" y="2022912"/>
            <a:ext cx="390320" cy="2812175"/>
          </a:xfrm>
          <a:custGeom>
            <a:avLst/>
            <a:gdLst>
              <a:gd name="T0" fmla="*/ 83 w 83"/>
              <a:gd name="T1" fmla="*/ 0 h 598"/>
              <a:gd name="T2" fmla="*/ 17 w 83"/>
              <a:gd name="T3" fmla="*/ 0 h 598"/>
              <a:gd name="T4" fmla="*/ 14 w 83"/>
              <a:gd name="T5" fmla="*/ 0 h 598"/>
              <a:gd name="T6" fmla="*/ 14 w 83"/>
              <a:gd name="T7" fmla="*/ 0 h 598"/>
              <a:gd name="T8" fmla="*/ 9 w 83"/>
              <a:gd name="T9" fmla="*/ 2 h 598"/>
              <a:gd name="T10" fmla="*/ 5 w 83"/>
              <a:gd name="T11" fmla="*/ 5 h 598"/>
              <a:gd name="T12" fmla="*/ 2 w 83"/>
              <a:gd name="T13" fmla="*/ 8 h 598"/>
              <a:gd name="T14" fmla="*/ 0 w 83"/>
              <a:gd name="T15" fmla="*/ 14 h 598"/>
              <a:gd name="T16" fmla="*/ 0 w 83"/>
              <a:gd name="T17" fmla="*/ 14 h 598"/>
              <a:gd name="T18" fmla="*/ 2 w 83"/>
              <a:gd name="T19" fmla="*/ 18 h 598"/>
              <a:gd name="T20" fmla="*/ 5 w 83"/>
              <a:gd name="T21" fmla="*/ 23 h 598"/>
              <a:gd name="T22" fmla="*/ 9 w 83"/>
              <a:gd name="T23" fmla="*/ 26 h 598"/>
              <a:gd name="T24" fmla="*/ 14 w 83"/>
              <a:gd name="T25" fmla="*/ 27 h 598"/>
              <a:gd name="T26" fmla="*/ 17 w 83"/>
              <a:gd name="T27" fmla="*/ 27 h 598"/>
              <a:gd name="T28" fmla="*/ 17 w 83"/>
              <a:gd name="T29" fmla="*/ 532 h 598"/>
              <a:gd name="T30" fmla="*/ 17 w 83"/>
              <a:gd name="T31" fmla="*/ 532 h 598"/>
              <a:gd name="T32" fmla="*/ 17 w 83"/>
              <a:gd name="T33" fmla="*/ 546 h 598"/>
              <a:gd name="T34" fmla="*/ 21 w 83"/>
              <a:gd name="T35" fmla="*/ 558 h 598"/>
              <a:gd name="T36" fmla="*/ 27 w 83"/>
              <a:gd name="T37" fmla="*/ 568 h 598"/>
              <a:gd name="T38" fmla="*/ 36 w 83"/>
              <a:gd name="T39" fmla="*/ 579 h 598"/>
              <a:gd name="T40" fmla="*/ 45 w 83"/>
              <a:gd name="T41" fmla="*/ 586 h 598"/>
              <a:gd name="T42" fmla="*/ 57 w 83"/>
              <a:gd name="T43" fmla="*/ 592 h 598"/>
              <a:gd name="T44" fmla="*/ 69 w 83"/>
              <a:gd name="T45" fmla="*/ 597 h 598"/>
              <a:gd name="T46" fmla="*/ 83 w 83"/>
              <a:gd name="T47" fmla="*/ 598 h 598"/>
              <a:gd name="T48" fmla="*/ 83 w 83"/>
              <a:gd name="T49" fmla="*/ 579 h 598"/>
              <a:gd name="T50" fmla="*/ 81 w 83"/>
              <a:gd name="T51" fmla="*/ 579 h 598"/>
              <a:gd name="T52" fmla="*/ 81 w 83"/>
              <a:gd name="T53" fmla="*/ 579 h 598"/>
              <a:gd name="T54" fmla="*/ 72 w 83"/>
              <a:gd name="T55" fmla="*/ 577 h 598"/>
              <a:gd name="T56" fmla="*/ 62 w 83"/>
              <a:gd name="T57" fmla="*/ 574 h 598"/>
              <a:gd name="T58" fmla="*/ 54 w 83"/>
              <a:gd name="T59" fmla="*/ 570 h 598"/>
              <a:gd name="T60" fmla="*/ 47 w 83"/>
              <a:gd name="T61" fmla="*/ 564 h 598"/>
              <a:gd name="T62" fmla="*/ 41 w 83"/>
              <a:gd name="T63" fmla="*/ 556 h 598"/>
              <a:gd name="T64" fmla="*/ 36 w 83"/>
              <a:gd name="T65" fmla="*/ 547 h 598"/>
              <a:gd name="T66" fmla="*/ 33 w 83"/>
              <a:gd name="T67" fmla="*/ 538 h 598"/>
              <a:gd name="T68" fmla="*/ 32 w 83"/>
              <a:gd name="T69" fmla="*/ 529 h 598"/>
              <a:gd name="T70" fmla="*/ 32 w 83"/>
              <a:gd name="T71" fmla="*/ 304 h 598"/>
              <a:gd name="T72" fmla="*/ 83 w 83"/>
              <a:gd name="T73" fmla="*/ 304 h 598"/>
              <a:gd name="T74" fmla="*/ 83 w 83"/>
              <a:gd name="T75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3" h="598">
                <a:moveTo>
                  <a:pt x="83" y="0"/>
                </a:move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79"/>
                </a:lnTo>
                <a:lnTo>
                  <a:pt x="81" y="579"/>
                </a:lnTo>
                <a:lnTo>
                  <a:pt x="81" y="579"/>
                </a:lnTo>
                <a:lnTo>
                  <a:pt x="72" y="577"/>
                </a:lnTo>
                <a:lnTo>
                  <a:pt x="62" y="574"/>
                </a:lnTo>
                <a:lnTo>
                  <a:pt x="54" y="570"/>
                </a:lnTo>
                <a:lnTo>
                  <a:pt x="47" y="564"/>
                </a:lnTo>
                <a:lnTo>
                  <a:pt x="41" y="556"/>
                </a:lnTo>
                <a:lnTo>
                  <a:pt x="36" y="547"/>
                </a:lnTo>
                <a:lnTo>
                  <a:pt x="33" y="538"/>
                </a:lnTo>
                <a:lnTo>
                  <a:pt x="32" y="529"/>
                </a:lnTo>
                <a:lnTo>
                  <a:pt x="32" y="304"/>
                </a:lnTo>
                <a:lnTo>
                  <a:pt x="83" y="304"/>
                </a:lnTo>
                <a:lnTo>
                  <a:pt x="8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78"/>
          <p:cNvSpPr/>
          <p:nvPr/>
        </p:nvSpPr>
        <p:spPr bwMode="auto">
          <a:xfrm>
            <a:off x="1583373" y="3452513"/>
            <a:ext cx="239836" cy="1293226"/>
          </a:xfrm>
          <a:custGeom>
            <a:avLst/>
            <a:gdLst>
              <a:gd name="T0" fmla="*/ 51 w 51"/>
              <a:gd name="T1" fmla="*/ 0 h 275"/>
              <a:gd name="T2" fmla="*/ 0 w 51"/>
              <a:gd name="T3" fmla="*/ 0 h 275"/>
              <a:gd name="T4" fmla="*/ 0 w 51"/>
              <a:gd name="T5" fmla="*/ 225 h 275"/>
              <a:gd name="T6" fmla="*/ 0 w 51"/>
              <a:gd name="T7" fmla="*/ 225 h 275"/>
              <a:gd name="T8" fmla="*/ 1 w 51"/>
              <a:gd name="T9" fmla="*/ 234 h 275"/>
              <a:gd name="T10" fmla="*/ 4 w 51"/>
              <a:gd name="T11" fmla="*/ 243 h 275"/>
              <a:gd name="T12" fmla="*/ 9 w 51"/>
              <a:gd name="T13" fmla="*/ 252 h 275"/>
              <a:gd name="T14" fmla="*/ 15 w 51"/>
              <a:gd name="T15" fmla="*/ 260 h 275"/>
              <a:gd name="T16" fmla="*/ 22 w 51"/>
              <a:gd name="T17" fmla="*/ 266 h 275"/>
              <a:gd name="T18" fmla="*/ 30 w 51"/>
              <a:gd name="T19" fmla="*/ 270 h 275"/>
              <a:gd name="T20" fmla="*/ 40 w 51"/>
              <a:gd name="T21" fmla="*/ 273 h 275"/>
              <a:gd name="T22" fmla="*/ 49 w 51"/>
              <a:gd name="T23" fmla="*/ 275 h 275"/>
              <a:gd name="T24" fmla="*/ 51 w 51"/>
              <a:gd name="T25" fmla="*/ 275 h 275"/>
              <a:gd name="T26" fmla="*/ 51 w 51"/>
              <a:gd name="T2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275">
                <a:moveTo>
                  <a:pt x="51" y="0"/>
                </a:moveTo>
                <a:lnTo>
                  <a:pt x="0" y="0"/>
                </a:lnTo>
                <a:lnTo>
                  <a:pt x="0" y="225"/>
                </a:lnTo>
                <a:lnTo>
                  <a:pt x="0" y="225"/>
                </a:lnTo>
                <a:lnTo>
                  <a:pt x="1" y="234"/>
                </a:lnTo>
                <a:lnTo>
                  <a:pt x="4" y="243"/>
                </a:lnTo>
                <a:lnTo>
                  <a:pt x="9" y="252"/>
                </a:lnTo>
                <a:lnTo>
                  <a:pt x="15" y="260"/>
                </a:lnTo>
                <a:lnTo>
                  <a:pt x="22" y="266"/>
                </a:lnTo>
                <a:lnTo>
                  <a:pt x="30" y="270"/>
                </a:lnTo>
                <a:lnTo>
                  <a:pt x="40" y="273"/>
                </a:lnTo>
                <a:lnTo>
                  <a:pt x="49" y="275"/>
                </a:lnTo>
                <a:lnTo>
                  <a:pt x="51" y="275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Rectangle 79"/>
          <p:cNvSpPr>
            <a:spLocks noChangeArrowheads="1"/>
          </p:cNvSpPr>
          <p:nvPr/>
        </p:nvSpPr>
        <p:spPr bwMode="auto">
          <a:xfrm>
            <a:off x="1917262" y="2958735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1" name="Freeform 80"/>
          <p:cNvSpPr/>
          <p:nvPr/>
        </p:nvSpPr>
        <p:spPr bwMode="auto">
          <a:xfrm>
            <a:off x="1917262" y="3043361"/>
            <a:ext cx="103458" cy="14109"/>
          </a:xfrm>
          <a:custGeom>
            <a:avLst/>
            <a:gdLst>
              <a:gd name="T0" fmla="*/ 22 w 22"/>
              <a:gd name="T1" fmla="*/ 0 h 3"/>
              <a:gd name="T2" fmla="*/ 0 w 22"/>
              <a:gd name="T3" fmla="*/ 0 h 3"/>
              <a:gd name="T4" fmla="*/ 0 w 22"/>
              <a:gd name="T5" fmla="*/ 3 h 3"/>
              <a:gd name="T6" fmla="*/ 22 w 2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3">
                <a:moveTo>
                  <a:pt x="22" y="0"/>
                </a:moveTo>
                <a:lnTo>
                  <a:pt x="0" y="0"/>
                </a:lnTo>
                <a:lnTo>
                  <a:pt x="0" y="3"/>
                </a:lnTo>
                <a:lnTo>
                  <a:pt x="22" y="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2" name="Rectangle 79"/>
          <p:cNvSpPr>
            <a:spLocks noChangeArrowheads="1"/>
          </p:cNvSpPr>
          <p:nvPr/>
        </p:nvSpPr>
        <p:spPr bwMode="auto">
          <a:xfrm>
            <a:off x="1917262" y="3127987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3" name="Rectangle 79"/>
          <p:cNvSpPr>
            <a:spLocks noChangeArrowheads="1"/>
          </p:cNvSpPr>
          <p:nvPr/>
        </p:nvSpPr>
        <p:spPr bwMode="auto">
          <a:xfrm>
            <a:off x="1917262" y="3212613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4" name="Rectangle 79"/>
          <p:cNvSpPr>
            <a:spLocks noChangeArrowheads="1"/>
          </p:cNvSpPr>
          <p:nvPr/>
        </p:nvSpPr>
        <p:spPr bwMode="auto">
          <a:xfrm>
            <a:off x="1917262" y="3297239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79"/>
          <p:cNvSpPr>
            <a:spLocks noChangeArrowheads="1"/>
          </p:cNvSpPr>
          <p:nvPr/>
        </p:nvSpPr>
        <p:spPr bwMode="auto">
          <a:xfrm>
            <a:off x="1917262" y="3381865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1917262" y="3466491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Rectangle 79"/>
          <p:cNvSpPr>
            <a:spLocks noChangeArrowheads="1"/>
          </p:cNvSpPr>
          <p:nvPr/>
        </p:nvSpPr>
        <p:spPr bwMode="auto">
          <a:xfrm>
            <a:off x="1917262" y="3551117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Rectangle 79"/>
          <p:cNvSpPr>
            <a:spLocks noChangeArrowheads="1"/>
          </p:cNvSpPr>
          <p:nvPr/>
        </p:nvSpPr>
        <p:spPr bwMode="auto">
          <a:xfrm>
            <a:off x="1917262" y="3635743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Rectangle 79"/>
          <p:cNvSpPr>
            <a:spLocks noChangeArrowheads="1"/>
          </p:cNvSpPr>
          <p:nvPr/>
        </p:nvSpPr>
        <p:spPr bwMode="auto">
          <a:xfrm>
            <a:off x="1917262" y="3720365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TextBox 374"/>
          <p:cNvSpPr txBox="1"/>
          <p:nvPr/>
        </p:nvSpPr>
        <p:spPr>
          <a:xfrm>
            <a:off x="2381256" y="2306927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70%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3" name="Freeform 71"/>
          <p:cNvSpPr/>
          <p:nvPr/>
        </p:nvSpPr>
        <p:spPr bwMode="auto">
          <a:xfrm>
            <a:off x="4768756" y="2022912"/>
            <a:ext cx="771232" cy="2812175"/>
          </a:xfrm>
          <a:custGeom>
            <a:avLst/>
            <a:gdLst>
              <a:gd name="T0" fmla="*/ 151 w 164"/>
              <a:gd name="T1" fmla="*/ 0 h 598"/>
              <a:gd name="T2" fmla="*/ 149 w 164"/>
              <a:gd name="T3" fmla="*/ 0 h 598"/>
              <a:gd name="T4" fmla="*/ 17 w 164"/>
              <a:gd name="T5" fmla="*/ 0 h 598"/>
              <a:gd name="T6" fmla="*/ 14 w 164"/>
              <a:gd name="T7" fmla="*/ 0 h 598"/>
              <a:gd name="T8" fmla="*/ 14 w 164"/>
              <a:gd name="T9" fmla="*/ 0 h 598"/>
              <a:gd name="T10" fmla="*/ 9 w 164"/>
              <a:gd name="T11" fmla="*/ 2 h 598"/>
              <a:gd name="T12" fmla="*/ 5 w 164"/>
              <a:gd name="T13" fmla="*/ 5 h 598"/>
              <a:gd name="T14" fmla="*/ 2 w 164"/>
              <a:gd name="T15" fmla="*/ 8 h 598"/>
              <a:gd name="T16" fmla="*/ 0 w 164"/>
              <a:gd name="T17" fmla="*/ 14 h 598"/>
              <a:gd name="T18" fmla="*/ 0 w 164"/>
              <a:gd name="T19" fmla="*/ 14 h 598"/>
              <a:gd name="T20" fmla="*/ 2 w 164"/>
              <a:gd name="T21" fmla="*/ 18 h 598"/>
              <a:gd name="T22" fmla="*/ 5 w 164"/>
              <a:gd name="T23" fmla="*/ 23 h 598"/>
              <a:gd name="T24" fmla="*/ 9 w 164"/>
              <a:gd name="T25" fmla="*/ 26 h 598"/>
              <a:gd name="T26" fmla="*/ 14 w 164"/>
              <a:gd name="T27" fmla="*/ 27 h 598"/>
              <a:gd name="T28" fmla="*/ 17 w 164"/>
              <a:gd name="T29" fmla="*/ 27 h 598"/>
              <a:gd name="T30" fmla="*/ 17 w 164"/>
              <a:gd name="T31" fmla="*/ 532 h 598"/>
              <a:gd name="T32" fmla="*/ 17 w 164"/>
              <a:gd name="T33" fmla="*/ 532 h 598"/>
              <a:gd name="T34" fmla="*/ 17 w 164"/>
              <a:gd name="T35" fmla="*/ 546 h 598"/>
              <a:gd name="T36" fmla="*/ 21 w 164"/>
              <a:gd name="T37" fmla="*/ 558 h 598"/>
              <a:gd name="T38" fmla="*/ 27 w 164"/>
              <a:gd name="T39" fmla="*/ 568 h 598"/>
              <a:gd name="T40" fmla="*/ 36 w 164"/>
              <a:gd name="T41" fmla="*/ 579 h 598"/>
              <a:gd name="T42" fmla="*/ 45 w 164"/>
              <a:gd name="T43" fmla="*/ 586 h 598"/>
              <a:gd name="T44" fmla="*/ 57 w 164"/>
              <a:gd name="T45" fmla="*/ 592 h 598"/>
              <a:gd name="T46" fmla="*/ 69 w 164"/>
              <a:gd name="T47" fmla="*/ 597 h 598"/>
              <a:gd name="T48" fmla="*/ 83 w 164"/>
              <a:gd name="T49" fmla="*/ 598 h 598"/>
              <a:gd name="T50" fmla="*/ 83 w 164"/>
              <a:gd name="T51" fmla="*/ 598 h 598"/>
              <a:gd name="T52" fmla="*/ 97 w 164"/>
              <a:gd name="T53" fmla="*/ 597 h 598"/>
              <a:gd name="T54" fmla="*/ 109 w 164"/>
              <a:gd name="T55" fmla="*/ 592 h 598"/>
              <a:gd name="T56" fmla="*/ 119 w 164"/>
              <a:gd name="T57" fmla="*/ 586 h 598"/>
              <a:gd name="T58" fmla="*/ 130 w 164"/>
              <a:gd name="T59" fmla="*/ 579 h 598"/>
              <a:gd name="T60" fmla="*/ 137 w 164"/>
              <a:gd name="T61" fmla="*/ 568 h 598"/>
              <a:gd name="T62" fmla="*/ 145 w 164"/>
              <a:gd name="T63" fmla="*/ 558 h 598"/>
              <a:gd name="T64" fmla="*/ 148 w 164"/>
              <a:gd name="T65" fmla="*/ 546 h 598"/>
              <a:gd name="T66" fmla="*/ 149 w 164"/>
              <a:gd name="T67" fmla="*/ 532 h 598"/>
              <a:gd name="T68" fmla="*/ 149 w 164"/>
              <a:gd name="T69" fmla="*/ 27 h 598"/>
              <a:gd name="T70" fmla="*/ 151 w 164"/>
              <a:gd name="T71" fmla="*/ 27 h 598"/>
              <a:gd name="T72" fmla="*/ 151 w 164"/>
              <a:gd name="T73" fmla="*/ 27 h 598"/>
              <a:gd name="T74" fmla="*/ 157 w 164"/>
              <a:gd name="T75" fmla="*/ 26 h 598"/>
              <a:gd name="T76" fmla="*/ 161 w 164"/>
              <a:gd name="T77" fmla="*/ 23 h 598"/>
              <a:gd name="T78" fmla="*/ 164 w 164"/>
              <a:gd name="T79" fmla="*/ 18 h 598"/>
              <a:gd name="T80" fmla="*/ 164 w 164"/>
              <a:gd name="T81" fmla="*/ 14 h 598"/>
              <a:gd name="T82" fmla="*/ 164 w 164"/>
              <a:gd name="T83" fmla="*/ 14 h 598"/>
              <a:gd name="T84" fmla="*/ 164 w 164"/>
              <a:gd name="T85" fmla="*/ 8 h 598"/>
              <a:gd name="T86" fmla="*/ 161 w 164"/>
              <a:gd name="T87" fmla="*/ 5 h 598"/>
              <a:gd name="T88" fmla="*/ 157 w 164"/>
              <a:gd name="T89" fmla="*/ 2 h 598"/>
              <a:gd name="T90" fmla="*/ 151 w 164"/>
              <a:gd name="T9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4" h="598">
                <a:moveTo>
                  <a:pt x="151" y="0"/>
                </a:moveTo>
                <a:lnTo>
                  <a:pt x="149" y="0"/>
                </a:ln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98"/>
                </a:lnTo>
                <a:lnTo>
                  <a:pt x="97" y="597"/>
                </a:lnTo>
                <a:lnTo>
                  <a:pt x="109" y="592"/>
                </a:lnTo>
                <a:lnTo>
                  <a:pt x="119" y="586"/>
                </a:lnTo>
                <a:lnTo>
                  <a:pt x="130" y="579"/>
                </a:lnTo>
                <a:lnTo>
                  <a:pt x="137" y="568"/>
                </a:lnTo>
                <a:lnTo>
                  <a:pt x="145" y="558"/>
                </a:lnTo>
                <a:lnTo>
                  <a:pt x="148" y="546"/>
                </a:lnTo>
                <a:lnTo>
                  <a:pt x="149" y="532"/>
                </a:lnTo>
                <a:lnTo>
                  <a:pt x="149" y="27"/>
                </a:lnTo>
                <a:lnTo>
                  <a:pt x="151" y="27"/>
                </a:lnTo>
                <a:lnTo>
                  <a:pt x="151" y="27"/>
                </a:lnTo>
                <a:lnTo>
                  <a:pt x="157" y="26"/>
                </a:lnTo>
                <a:lnTo>
                  <a:pt x="161" y="23"/>
                </a:lnTo>
                <a:lnTo>
                  <a:pt x="164" y="18"/>
                </a:lnTo>
                <a:lnTo>
                  <a:pt x="164" y="14"/>
                </a:lnTo>
                <a:lnTo>
                  <a:pt x="164" y="14"/>
                </a:lnTo>
                <a:lnTo>
                  <a:pt x="164" y="8"/>
                </a:lnTo>
                <a:lnTo>
                  <a:pt x="161" y="5"/>
                </a:lnTo>
                <a:lnTo>
                  <a:pt x="157" y="2"/>
                </a:lnTo>
                <a:lnTo>
                  <a:pt x="1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Freeform 75"/>
          <p:cNvSpPr/>
          <p:nvPr/>
        </p:nvSpPr>
        <p:spPr bwMode="auto">
          <a:xfrm>
            <a:off x="4768756" y="2022912"/>
            <a:ext cx="390320" cy="2812175"/>
          </a:xfrm>
          <a:custGeom>
            <a:avLst/>
            <a:gdLst>
              <a:gd name="T0" fmla="*/ 83 w 83"/>
              <a:gd name="T1" fmla="*/ 0 h 598"/>
              <a:gd name="T2" fmla="*/ 17 w 83"/>
              <a:gd name="T3" fmla="*/ 0 h 598"/>
              <a:gd name="T4" fmla="*/ 14 w 83"/>
              <a:gd name="T5" fmla="*/ 0 h 598"/>
              <a:gd name="T6" fmla="*/ 14 w 83"/>
              <a:gd name="T7" fmla="*/ 0 h 598"/>
              <a:gd name="T8" fmla="*/ 9 w 83"/>
              <a:gd name="T9" fmla="*/ 2 h 598"/>
              <a:gd name="T10" fmla="*/ 5 w 83"/>
              <a:gd name="T11" fmla="*/ 5 h 598"/>
              <a:gd name="T12" fmla="*/ 2 w 83"/>
              <a:gd name="T13" fmla="*/ 8 h 598"/>
              <a:gd name="T14" fmla="*/ 0 w 83"/>
              <a:gd name="T15" fmla="*/ 14 h 598"/>
              <a:gd name="T16" fmla="*/ 0 w 83"/>
              <a:gd name="T17" fmla="*/ 14 h 598"/>
              <a:gd name="T18" fmla="*/ 2 w 83"/>
              <a:gd name="T19" fmla="*/ 18 h 598"/>
              <a:gd name="T20" fmla="*/ 5 w 83"/>
              <a:gd name="T21" fmla="*/ 23 h 598"/>
              <a:gd name="T22" fmla="*/ 9 w 83"/>
              <a:gd name="T23" fmla="*/ 26 h 598"/>
              <a:gd name="T24" fmla="*/ 14 w 83"/>
              <a:gd name="T25" fmla="*/ 27 h 598"/>
              <a:gd name="T26" fmla="*/ 17 w 83"/>
              <a:gd name="T27" fmla="*/ 27 h 598"/>
              <a:gd name="T28" fmla="*/ 17 w 83"/>
              <a:gd name="T29" fmla="*/ 532 h 598"/>
              <a:gd name="T30" fmla="*/ 17 w 83"/>
              <a:gd name="T31" fmla="*/ 532 h 598"/>
              <a:gd name="T32" fmla="*/ 17 w 83"/>
              <a:gd name="T33" fmla="*/ 546 h 598"/>
              <a:gd name="T34" fmla="*/ 21 w 83"/>
              <a:gd name="T35" fmla="*/ 558 h 598"/>
              <a:gd name="T36" fmla="*/ 27 w 83"/>
              <a:gd name="T37" fmla="*/ 568 h 598"/>
              <a:gd name="T38" fmla="*/ 36 w 83"/>
              <a:gd name="T39" fmla="*/ 579 h 598"/>
              <a:gd name="T40" fmla="*/ 45 w 83"/>
              <a:gd name="T41" fmla="*/ 586 h 598"/>
              <a:gd name="T42" fmla="*/ 57 w 83"/>
              <a:gd name="T43" fmla="*/ 592 h 598"/>
              <a:gd name="T44" fmla="*/ 69 w 83"/>
              <a:gd name="T45" fmla="*/ 597 h 598"/>
              <a:gd name="T46" fmla="*/ 83 w 83"/>
              <a:gd name="T47" fmla="*/ 598 h 598"/>
              <a:gd name="T48" fmla="*/ 83 w 83"/>
              <a:gd name="T49" fmla="*/ 579 h 598"/>
              <a:gd name="T50" fmla="*/ 81 w 83"/>
              <a:gd name="T51" fmla="*/ 579 h 598"/>
              <a:gd name="T52" fmla="*/ 81 w 83"/>
              <a:gd name="T53" fmla="*/ 579 h 598"/>
              <a:gd name="T54" fmla="*/ 72 w 83"/>
              <a:gd name="T55" fmla="*/ 577 h 598"/>
              <a:gd name="T56" fmla="*/ 62 w 83"/>
              <a:gd name="T57" fmla="*/ 574 h 598"/>
              <a:gd name="T58" fmla="*/ 54 w 83"/>
              <a:gd name="T59" fmla="*/ 570 h 598"/>
              <a:gd name="T60" fmla="*/ 47 w 83"/>
              <a:gd name="T61" fmla="*/ 564 h 598"/>
              <a:gd name="T62" fmla="*/ 41 w 83"/>
              <a:gd name="T63" fmla="*/ 556 h 598"/>
              <a:gd name="T64" fmla="*/ 36 w 83"/>
              <a:gd name="T65" fmla="*/ 547 h 598"/>
              <a:gd name="T66" fmla="*/ 33 w 83"/>
              <a:gd name="T67" fmla="*/ 538 h 598"/>
              <a:gd name="T68" fmla="*/ 32 w 83"/>
              <a:gd name="T69" fmla="*/ 529 h 598"/>
              <a:gd name="T70" fmla="*/ 32 w 83"/>
              <a:gd name="T71" fmla="*/ 304 h 598"/>
              <a:gd name="T72" fmla="*/ 83 w 83"/>
              <a:gd name="T73" fmla="*/ 304 h 598"/>
              <a:gd name="T74" fmla="*/ 83 w 83"/>
              <a:gd name="T75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3" h="598">
                <a:moveTo>
                  <a:pt x="83" y="0"/>
                </a:move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79"/>
                </a:lnTo>
                <a:lnTo>
                  <a:pt x="81" y="579"/>
                </a:lnTo>
                <a:lnTo>
                  <a:pt x="81" y="579"/>
                </a:lnTo>
                <a:lnTo>
                  <a:pt x="72" y="577"/>
                </a:lnTo>
                <a:lnTo>
                  <a:pt x="62" y="574"/>
                </a:lnTo>
                <a:lnTo>
                  <a:pt x="54" y="570"/>
                </a:lnTo>
                <a:lnTo>
                  <a:pt x="47" y="564"/>
                </a:lnTo>
                <a:lnTo>
                  <a:pt x="41" y="556"/>
                </a:lnTo>
                <a:lnTo>
                  <a:pt x="36" y="547"/>
                </a:lnTo>
                <a:lnTo>
                  <a:pt x="33" y="538"/>
                </a:lnTo>
                <a:lnTo>
                  <a:pt x="32" y="529"/>
                </a:lnTo>
                <a:lnTo>
                  <a:pt x="32" y="304"/>
                </a:lnTo>
                <a:lnTo>
                  <a:pt x="83" y="304"/>
                </a:lnTo>
                <a:lnTo>
                  <a:pt x="8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Freeform 73"/>
          <p:cNvSpPr/>
          <p:nvPr/>
        </p:nvSpPr>
        <p:spPr bwMode="auto">
          <a:xfrm>
            <a:off x="4919240" y="3649852"/>
            <a:ext cx="474968" cy="1095887"/>
          </a:xfrm>
          <a:custGeom>
            <a:avLst/>
            <a:gdLst>
              <a:gd name="T0" fmla="*/ 51 w 101"/>
              <a:gd name="T1" fmla="*/ 275 h 275"/>
              <a:gd name="T2" fmla="*/ 49 w 101"/>
              <a:gd name="T3" fmla="*/ 275 h 275"/>
              <a:gd name="T4" fmla="*/ 49 w 101"/>
              <a:gd name="T5" fmla="*/ 275 h 275"/>
              <a:gd name="T6" fmla="*/ 40 w 101"/>
              <a:gd name="T7" fmla="*/ 273 h 275"/>
              <a:gd name="T8" fmla="*/ 30 w 101"/>
              <a:gd name="T9" fmla="*/ 270 h 275"/>
              <a:gd name="T10" fmla="*/ 22 w 101"/>
              <a:gd name="T11" fmla="*/ 266 h 275"/>
              <a:gd name="T12" fmla="*/ 15 w 101"/>
              <a:gd name="T13" fmla="*/ 260 h 275"/>
              <a:gd name="T14" fmla="*/ 9 w 101"/>
              <a:gd name="T15" fmla="*/ 252 h 275"/>
              <a:gd name="T16" fmla="*/ 4 w 101"/>
              <a:gd name="T17" fmla="*/ 243 h 275"/>
              <a:gd name="T18" fmla="*/ 1 w 101"/>
              <a:gd name="T19" fmla="*/ 234 h 275"/>
              <a:gd name="T20" fmla="*/ 0 w 101"/>
              <a:gd name="T21" fmla="*/ 225 h 275"/>
              <a:gd name="T22" fmla="*/ 0 w 101"/>
              <a:gd name="T23" fmla="*/ 0 h 275"/>
              <a:gd name="T24" fmla="*/ 101 w 101"/>
              <a:gd name="T25" fmla="*/ 0 h 275"/>
              <a:gd name="T26" fmla="*/ 101 w 101"/>
              <a:gd name="T27" fmla="*/ 225 h 275"/>
              <a:gd name="T28" fmla="*/ 101 w 101"/>
              <a:gd name="T29" fmla="*/ 225 h 275"/>
              <a:gd name="T30" fmla="*/ 101 w 101"/>
              <a:gd name="T31" fmla="*/ 234 h 275"/>
              <a:gd name="T32" fmla="*/ 98 w 101"/>
              <a:gd name="T33" fmla="*/ 243 h 275"/>
              <a:gd name="T34" fmla="*/ 93 w 101"/>
              <a:gd name="T35" fmla="*/ 252 h 275"/>
              <a:gd name="T36" fmla="*/ 87 w 101"/>
              <a:gd name="T37" fmla="*/ 260 h 275"/>
              <a:gd name="T38" fmla="*/ 80 w 101"/>
              <a:gd name="T39" fmla="*/ 266 h 275"/>
              <a:gd name="T40" fmla="*/ 71 w 101"/>
              <a:gd name="T41" fmla="*/ 270 h 275"/>
              <a:gd name="T42" fmla="*/ 62 w 101"/>
              <a:gd name="T43" fmla="*/ 273 h 275"/>
              <a:gd name="T44" fmla="*/ 51 w 101"/>
              <a:gd name="T4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1" h="275">
                <a:moveTo>
                  <a:pt x="51" y="275"/>
                </a:moveTo>
                <a:lnTo>
                  <a:pt x="49" y="275"/>
                </a:lnTo>
                <a:lnTo>
                  <a:pt x="49" y="275"/>
                </a:lnTo>
                <a:lnTo>
                  <a:pt x="40" y="273"/>
                </a:lnTo>
                <a:lnTo>
                  <a:pt x="30" y="270"/>
                </a:lnTo>
                <a:lnTo>
                  <a:pt x="22" y="266"/>
                </a:lnTo>
                <a:lnTo>
                  <a:pt x="15" y="260"/>
                </a:lnTo>
                <a:lnTo>
                  <a:pt x="9" y="252"/>
                </a:lnTo>
                <a:lnTo>
                  <a:pt x="4" y="243"/>
                </a:lnTo>
                <a:lnTo>
                  <a:pt x="1" y="234"/>
                </a:lnTo>
                <a:lnTo>
                  <a:pt x="0" y="225"/>
                </a:lnTo>
                <a:lnTo>
                  <a:pt x="0" y="0"/>
                </a:lnTo>
                <a:lnTo>
                  <a:pt x="101" y="0"/>
                </a:lnTo>
                <a:lnTo>
                  <a:pt x="101" y="225"/>
                </a:lnTo>
                <a:lnTo>
                  <a:pt x="101" y="225"/>
                </a:lnTo>
                <a:lnTo>
                  <a:pt x="101" y="234"/>
                </a:lnTo>
                <a:lnTo>
                  <a:pt x="98" y="243"/>
                </a:lnTo>
                <a:lnTo>
                  <a:pt x="93" y="252"/>
                </a:lnTo>
                <a:lnTo>
                  <a:pt x="87" y="260"/>
                </a:lnTo>
                <a:lnTo>
                  <a:pt x="80" y="266"/>
                </a:lnTo>
                <a:lnTo>
                  <a:pt x="71" y="270"/>
                </a:lnTo>
                <a:lnTo>
                  <a:pt x="62" y="273"/>
                </a:lnTo>
                <a:lnTo>
                  <a:pt x="51" y="2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Rectangle 380"/>
          <p:cNvSpPr/>
          <p:nvPr/>
        </p:nvSpPr>
        <p:spPr>
          <a:xfrm>
            <a:off x="4919240" y="3156205"/>
            <a:ext cx="474968" cy="744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72"/>
          <p:cNvSpPr/>
          <p:nvPr/>
        </p:nvSpPr>
        <p:spPr bwMode="auto">
          <a:xfrm>
            <a:off x="4768756" y="2022912"/>
            <a:ext cx="771232" cy="2812175"/>
          </a:xfrm>
          <a:custGeom>
            <a:avLst/>
            <a:gdLst>
              <a:gd name="T0" fmla="*/ 151 w 164"/>
              <a:gd name="T1" fmla="*/ 0 h 598"/>
              <a:gd name="T2" fmla="*/ 149 w 164"/>
              <a:gd name="T3" fmla="*/ 0 h 598"/>
              <a:gd name="T4" fmla="*/ 17 w 164"/>
              <a:gd name="T5" fmla="*/ 0 h 598"/>
              <a:gd name="T6" fmla="*/ 14 w 164"/>
              <a:gd name="T7" fmla="*/ 0 h 598"/>
              <a:gd name="T8" fmla="*/ 14 w 164"/>
              <a:gd name="T9" fmla="*/ 0 h 598"/>
              <a:gd name="T10" fmla="*/ 9 w 164"/>
              <a:gd name="T11" fmla="*/ 2 h 598"/>
              <a:gd name="T12" fmla="*/ 5 w 164"/>
              <a:gd name="T13" fmla="*/ 5 h 598"/>
              <a:gd name="T14" fmla="*/ 2 w 164"/>
              <a:gd name="T15" fmla="*/ 8 h 598"/>
              <a:gd name="T16" fmla="*/ 0 w 164"/>
              <a:gd name="T17" fmla="*/ 14 h 598"/>
              <a:gd name="T18" fmla="*/ 0 w 164"/>
              <a:gd name="T19" fmla="*/ 14 h 598"/>
              <a:gd name="T20" fmla="*/ 2 w 164"/>
              <a:gd name="T21" fmla="*/ 18 h 598"/>
              <a:gd name="T22" fmla="*/ 5 w 164"/>
              <a:gd name="T23" fmla="*/ 23 h 598"/>
              <a:gd name="T24" fmla="*/ 9 w 164"/>
              <a:gd name="T25" fmla="*/ 26 h 598"/>
              <a:gd name="T26" fmla="*/ 14 w 164"/>
              <a:gd name="T27" fmla="*/ 27 h 598"/>
              <a:gd name="T28" fmla="*/ 17 w 164"/>
              <a:gd name="T29" fmla="*/ 27 h 598"/>
              <a:gd name="T30" fmla="*/ 17 w 164"/>
              <a:gd name="T31" fmla="*/ 532 h 598"/>
              <a:gd name="T32" fmla="*/ 17 w 164"/>
              <a:gd name="T33" fmla="*/ 532 h 598"/>
              <a:gd name="T34" fmla="*/ 17 w 164"/>
              <a:gd name="T35" fmla="*/ 546 h 598"/>
              <a:gd name="T36" fmla="*/ 21 w 164"/>
              <a:gd name="T37" fmla="*/ 558 h 598"/>
              <a:gd name="T38" fmla="*/ 27 w 164"/>
              <a:gd name="T39" fmla="*/ 568 h 598"/>
              <a:gd name="T40" fmla="*/ 36 w 164"/>
              <a:gd name="T41" fmla="*/ 579 h 598"/>
              <a:gd name="T42" fmla="*/ 45 w 164"/>
              <a:gd name="T43" fmla="*/ 586 h 598"/>
              <a:gd name="T44" fmla="*/ 57 w 164"/>
              <a:gd name="T45" fmla="*/ 592 h 598"/>
              <a:gd name="T46" fmla="*/ 69 w 164"/>
              <a:gd name="T47" fmla="*/ 597 h 598"/>
              <a:gd name="T48" fmla="*/ 83 w 164"/>
              <a:gd name="T49" fmla="*/ 598 h 598"/>
              <a:gd name="T50" fmla="*/ 83 w 164"/>
              <a:gd name="T51" fmla="*/ 598 h 598"/>
              <a:gd name="T52" fmla="*/ 97 w 164"/>
              <a:gd name="T53" fmla="*/ 597 h 598"/>
              <a:gd name="T54" fmla="*/ 109 w 164"/>
              <a:gd name="T55" fmla="*/ 592 h 598"/>
              <a:gd name="T56" fmla="*/ 119 w 164"/>
              <a:gd name="T57" fmla="*/ 586 h 598"/>
              <a:gd name="T58" fmla="*/ 130 w 164"/>
              <a:gd name="T59" fmla="*/ 579 h 598"/>
              <a:gd name="T60" fmla="*/ 137 w 164"/>
              <a:gd name="T61" fmla="*/ 568 h 598"/>
              <a:gd name="T62" fmla="*/ 145 w 164"/>
              <a:gd name="T63" fmla="*/ 558 h 598"/>
              <a:gd name="T64" fmla="*/ 148 w 164"/>
              <a:gd name="T65" fmla="*/ 546 h 598"/>
              <a:gd name="T66" fmla="*/ 149 w 164"/>
              <a:gd name="T67" fmla="*/ 532 h 598"/>
              <a:gd name="T68" fmla="*/ 149 w 164"/>
              <a:gd name="T69" fmla="*/ 27 h 598"/>
              <a:gd name="T70" fmla="*/ 151 w 164"/>
              <a:gd name="T71" fmla="*/ 27 h 598"/>
              <a:gd name="T72" fmla="*/ 151 w 164"/>
              <a:gd name="T73" fmla="*/ 27 h 598"/>
              <a:gd name="T74" fmla="*/ 157 w 164"/>
              <a:gd name="T75" fmla="*/ 26 h 598"/>
              <a:gd name="T76" fmla="*/ 161 w 164"/>
              <a:gd name="T77" fmla="*/ 23 h 598"/>
              <a:gd name="T78" fmla="*/ 164 w 164"/>
              <a:gd name="T79" fmla="*/ 18 h 598"/>
              <a:gd name="T80" fmla="*/ 164 w 164"/>
              <a:gd name="T81" fmla="*/ 14 h 598"/>
              <a:gd name="T82" fmla="*/ 164 w 164"/>
              <a:gd name="T83" fmla="*/ 14 h 598"/>
              <a:gd name="T84" fmla="*/ 164 w 164"/>
              <a:gd name="T85" fmla="*/ 8 h 598"/>
              <a:gd name="T86" fmla="*/ 161 w 164"/>
              <a:gd name="T87" fmla="*/ 5 h 598"/>
              <a:gd name="T88" fmla="*/ 157 w 164"/>
              <a:gd name="T89" fmla="*/ 2 h 598"/>
              <a:gd name="T90" fmla="*/ 151 w 164"/>
              <a:gd name="T9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4" h="598">
                <a:moveTo>
                  <a:pt x="151" y="0"/>
                </a:moveTo>
                <a:lnTo>
                  <a:pt x="149" y="0"/>
                </a:ln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98"/>
                </a:lnTo>
                <a:lnTo>
                  <a:pt x="97" y="597"/>
                </a:lnTo>
                <a:lnTo>
                  <a:pt x="109" y="592"/>
                </a:lnTo>
                <a:lnTo>
                  <a:pt x="119" y="586"/>
                </a:lnTo>
                <a:lnTo>
                  <a:pt x="130" y="579"/>
                </a:lnTo>
                <a:lnTo>
                  <a:pt x="137" y="568"/>
                </a:lnTo>
                <a:lnTo>
                  <a:pt x="145" y="558"/>
                </a:lnTo>
                <a:lnTo>
                  <a:pt x="148" y="546"/>
                </a:lnTo>
                <a:lnTo>
                  <a:pt x="149" y="532"/>
                </a:lnTo>
                <a:lnTo>
                  <a:pt x="149" y="27"/>
                </a:lnTo>
                <a:lnTo>
                  <a:pt x="151" y="27"/>
                </a:lnTo>
                <a:lnTo>
                  <a:pt x="151" y="27"/>
                </a:lnTo>
                <a:lnTo>
                  <a:pt x="157" y="26"/>
                </a:lnTo>
                <a:lnTo>
                  <a:pt x="161" y="23"/>
                </a:lnTo>
                <a:lnTo>
                  <a:pt x="164" y="18"/>
                </a:lnTo>
                <a:lnTo>
                  <a:pt x="164" y="14"/>
                </a:lnTo>
                <a:lnTo>
                  <a:pt x="164" y="14"/>
                </a:lnTo>
                <a:lnTo>
                  <a:pt x="164" y="8"/>
                </a:lnTo>
                <a:lnTo>
                  <a:pt x="161" y="5"/>
                </a:lnTo>
                <a:lnTo>
                  <a:pt x="157" y="2"/>
                </a:lnTo>
                <a:lnTo>
                  <a:pt x="1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74"/>
          <p:cNvSpPr/>
          <p:nvPr/>
        </p:nvSpPr>
        <p:spPr bwMode="auto">
          <a:xfrm>
            <a:off x="4919240" y="3452513"/>
            <a:ext cx="474968" cy="1293226"/>
          </a:xfrm>
          <a:custGeom>
            <a:avLst/>
            <a:gdLst>
              <a:gd name="T0" fmla="*/ 51 w 101"/>
              <a:gd name="T1" fmla="*/ 275 h 275"/>
              <a:gd name="T2" fmla="*/ 49 w 101"/>
              <a:gd name="T3" fmla="*/ 275 h 275"/>
              <a:gd name="T4" fmla="*/ 49 w 101"/>
              <a:gd name="T5" fmla="*/ 275 h 275"/>
              <a:gd name="T6" fmla="*/ 40 w 101"/>
              <a:gd name="T7" fmla="*/ 273 h 275"/>
              <a:gd name="T8" fmla="*/ 30 w 101"/>
              <a:gd name="T9" fmla="*/ 270 h 275"/>
              <a:gd name="T10" fmla="*/ 22 w 101"/>
              <a:gd name="T11" fmla="*/ 266 h 275"/>
              <a:gd name="T12" fmla="*/ 15 w 101"/>
              <a:gd name="T13" fmla="*/ 260 h 275"/>
              <a:gd name="T14" fmla="*/ 9 w 101"/>
              <a:gd name="T15" fmla="*/ 252 h 275"/>
              <a:gd name="T16" fmla="*/ 4 w 101"/>
              <a:gd name="T17" fmla="*/ 243 h 275"/>
              <a:gd name="T18" fmla="*/ 1 w 101"/>
              <a:gd name="T19" fmla="*/ 234 h 275"/>
              <a:gd name="T20" fmla="*/ 0 w 101"/>
              <a:gd name="T21" fmla="*/ 225 h 275"/>
              <a:gd name="T22" fmla="*/ 0 w 101"/>
              <a:gd name="T23" fmla="*/ 0 h 275"/>
              <a:gd name="T24" fmla="*/ 101 w 101"/>
              <a:gd name="T25" fmla="*/ 0 h 275"/>
              <a:gd name="T26" fmla="*/ 101 w 101"/>
              <a:gd name="T27" fmla="*/ 225 h 275"/>
              <a:gd name="T28" fmla="*/ 101 w 101"/>
              <a:gd name="T29" fmla="*/ 225 h 275"/>
              <a:gd name="T30" fmla="*/ 101 w 101"/>
              <a:gd name="T31" fmla="*/ 234 h 275"/>
              <a:gd name="T32" fmla="*/ 98 w 101"/>
              <a:gd name="T33" fmla="*/ 243 h 275"/>
              <a:gd name="T34" fmla="*/ 93 w 101"/>
              <a:gd name="T35" fmla="*/ 252 h 275"/>
              <a:gd name="T36" fmla="*/ 87 w 101"/>
              <a:gd name="T37" fmla="*/ 260 h 275"/>
              <a:gd name="T38" fmla="*/ 80 w 101"/>
              <a:gd name="T39" fmla="*/ 266 h 275"/>
              <a:gd name="T40" fmla="*/ 71 w 101"/>
              <a:gd name="T41" fmla="*/ 270 h 275"/>
              <a:gd name="T42" fmla="*/ 62 w 101"/>
              <a:gd name="T43" fmla="*/ 273 h 275"/>
              <a:gd name="T44" fmla="*/ 51 w 101"/>
              <a:gd name="T4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1" h="275">
                <a:moveTo>
                  <a:pt x="51" y="275"/>
                </a:moveTo>
                <a:lnTo>
                  <a:pt x="49" y="275"/>
                </a:lnTo>
                <a:lnTo>
                  <a:pt x="49" y="275"/>
                </a:lnTo>
                <a:lnTo>
                  <a:pt x="40" y="273"/>
                </a:lnTo>
                <a:lnTo>
                  <a:pt x="30" y="270"/>
                </a:lnTo>
                <a:lnTo>
                  <a:pt x="22" y="266"/>
                </a:lnTo>
                <a:lnTo>
                  <a:pt x="15" y="260"/>
                </a:lnTo>
                <a:lnTo>
                  <a:pt x="9" y="252"/>
                </a:lnTo>
                <a:lnTo>
                  <a:pt x="4" y="243"/>
                </a:lnTo>
                <a:lnTo>
                  <a:pt x="1" y="234"/>
                </a:lnTo>
                <a:lnTo>
                  <a:pt x="0" y="225"/>
                </a:lnTo>
                <a:lnTo>
                  <a:pt x="0" y="0"/>
                </a:lnTo>
                <a:lnTo>
                  <a:pt x="101" y="0"/>
                </a:lnTo>
                <a:lnTo>
                  <a:pt x="101" y="225"/>
                </a:lnTo>
                <a:lnTo>
                  <a:pt x="101" y="225"/>
                </a:lnTo>
                <a:lnTo>
                  <a:pt x="101" y="234"/>
                </a:lnTo>
                <a:lnTo>
                  <a:pt x="98" y="243"/>
                </a:lnTo>
                <a:lnTo>
                  <a:pt x="93" y="252"/>
                </a:lnTo>
                <a:lnTo>
                  <a:pt x="87" y="260"/>
                </a:lnTo>
                <a:lnTo>
                  <a:pt x="80" y="266"/>
                </a:lnTo>
                <a:lnTo>
                  <a:pt x="71" y="270"/>
                </a:lnTo>
                <a:lnTo>
                  <a:pt x="62" y="273"/>
                </a:lnTo>
                <a:lnTo>
                  <a:pt x="51" y="27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9" name="Freeform 76"/>
          <p:cNvSpPr/>
          <p:nvPr/>
        </p:nvSpPr>
        <p:spPr bwMode="auto">
          <a:xfrm>
            <a:off x="4768756" y="2022912"/>
            <a:ext cx="390320" cy="2812175"/>
          </a:xfrm>
          <a:custGeom>
            <a:avLst/>
            <a:gdLst>
              <a:gd name="T0" fmla="*/ 83 w 83"/>
              <a:gd name="T1" fmla="*/ 0 h 598"/>
              <a:gd name="T2" fmla="*/ 17 w 83"/>
              <a:gd name="T3" fmla="*/ 0 h 598"/>
              <a:gd name="T4" fmla="*/ 14 w 83"/>
              <a:gd name="T5" fmla="*/ 0 h 598"/>
              <a:gd name="T6" fmla="*/ 14 w 83"/>
              <a:gd name="T7" fmla="*/ 0 h 598"/>
              <a:gd name="T8" fmla="*/ 9 w 83"/>
              <a:gd name="T9" fmla="*/ 2 h 598"/>
              <a:gd name="T10" fmla="*/ 5 w 83"/>
              <a:gd name="T11" fmla="*/ 5 h 598"/>
              <a:gd name="T12" fmla="*/ 2 w 83"/>
              <a:gd name="T13" fmla="*/ 8 h 598"/>
              <a:gd name="T14" fmla="*/ 0 w 83"/>
              <a:gd name="T15" fmla="*/ 14 h 598"/>
              <a:gd name="T16" fmla="*/ 0 w 83"/>
              <a:gd name="T17" fmla="*/ 14 h 598"/>
              <a:gd name="T18" fmla="*/ 2 w 83"/>
              <a:gd name="T19" fmla="*/ 18 h 598"/>
              <a:gd name="T20" fmla="*/ 5 w 83"/>
              <a:gd name="T21" fmla="*/ 23 h 598"/>
              <a:gd name="T22" fmla="*/ 9 w 83"/>
              <a:gd name="T23" fmla="*/ 26 h 598"/>
              <a:gd name="T24" fmla="*/ 14 w 83"/>
              <a:gd name="T25" fmla="*/ 27 h 598"/>
              <a:gd name="T26" fmla="*/ 17 w 83"/>
              <a:gd name="T27" fmla="*/ 27 h 598"/>
              <a:gd name="T28" fmla="*/ 17 w 83"/>
              <a:gd name="T29" fmla="*/ 532 h 598"/>
              <a:gd name="T30" fmla="*/ 17 w 83"/>
              <a:gd name="T31" fmla="*/ 532 h 598"/>
              <a:gd name="T32" fmla="*/ 17 w 83"/>
              <a:gd name="T33" fmla="*/ 546 h 598"/>
              <a:gd name="T34" fmla="*/ 21 w 83"/>
              <a:gd name="T35" fmla="*/ 558 h 598"/>
              <a:gd name="T36" fmla="*/ 27 w 83"/>
              <a:gd name="T37" fmla="*/ 568 h 598"/>
              <a:gd name="T38" fmla="*/ 36 w 83"/>
              <a:gd name="T39" fmla="*/ 579 h 598"/>
              <a:gd name="T40" fmla="*/ 45 w 83"/>
              <a:gd name="T41" fmla="*/ 586 h 598"/>
              <a:gd name="T42" fmla="*/ 57 w 83"/>
              <a:gd name="T43" fmla="*/ 592 h 598"/>
              <a:gd name="T44" fmla="*/ 69 w 83"/>
              <a:gd name="T45" fmla="*/ 597 h 598"/>
              <a:gd name="T46" fmla="*/ 83 w 83"/>
              <a:gd name="T47" fmla="*/ 598 h 598"/>
              <a:gd name="T48" fmla="*/ 83 w 83"/>
              <a:gd name="T49" fmla="*/ 579 h 598"/>
              <a:gd name="T50" fmla="*/ 81 w 83"/>
              <a:gd name="T51" fmla="*/ 579 h 598"/>
              <a:gd name="T52" fmla="*/ 81 w 83"/>
              <a:gd name="T53" fmla="*/ 579 h 598"/>
              <a:gd name="T54" fmla="*/ 72 w 83"/>
              <a:gd name="T55" fmla="*/ 577 h 598"/>
              <a:gd name="T56" fmla="*/ 62 w 83"/>
              <a:gd name="T57" fmla="*/ 574 h 598"/>
              <a:gd name="T58" fmla="*/ 54 w 83"/>
              <a:gd name="T59" fmla="*/ 570 h 598"/>
              <a:gd name="T60" fmla="*/ 47 w 83"/>
              <a:gd name="T61" fmla="*/ 564 h 598"/>
              <a:gd name="T62" fmla="*/ 41 w 83"/>
              <a:gd name="T63" fmla="*/ 556 h 598"/>
              <a:gd name="T64" fmla="*/ 36 w 83"/>
              <a:gd name="T65" fmla="*/ 547 h 598"/>
              <a:gd name="T66" fmla="*/ 33 w 83"/>
              <a:gd name="T67" fmla="*/ 538 h 598"/>
              <a:gd name="T68" fmla="*/ 32 w 83"/>
              <a:gd name="T69" fmla="*/ 529 h 598"/>
              <a:gd name="T70" fmla="*/ 32 w 83"/>
              <a:gd name="T71" fmla="*/ 304 h 598"/>
              <a:gd name="T72" fmla="*/ 83 w 83"/>
              <a:gd name="T73" fmla="*/ 304 h 598"/>
              <a:gd name="T74" fmla="*/ 83 w 83"/>
              <a:gd name="T75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3" h="598">
                <a:moveTo>
                  <a:pt x="83" y="0"/>
                </a:move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79"/>
                </a:lnTo>
                <a:lnTo>
                  <a:pt x="81" y="579"/>
                </a:lnTo>
                <a:lnTo>
                  <a:pt x="81" y="579"/>
                </a:lnTo>
                <a:lnTo>
                  <a:pt x="72" y="577"/>
                </a:lnTo>
                <a:lnTo>
                  <a:pt x="62" y="574"/>
                </a:lnTo>
                <a:lnTo>
                  <a:pt x="54" y="570"/>
                </a:lnTo>
                <a:lnTo>
                  <a:pt x="47" y="564"/>
                </a:lnTo>
                <a:lnTo>
                  <a:pt x="41" y="556"/>
                </a:lnTo>
                <a:lnTo>
                  <a:pt x="36" y="547"/>
                </a:lnTo>
                <a:lnTo>
                  <a:pt x="33" y="538"/>
                </a:lnTo>
                <a:lnTo>
                  <a:pt x="32" y="529"/>
                </a:lnTo>
                <a:lnTo>
                  <a:pt x="32" y="304"/>
                </a:lnTo>
                <a:lnTo>
                  <a:pt x="83" y="304"/>
                </a:lnTo>
                <a:lnTo>
                  <a:pt x="8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78"/>
          <p:cNvSpPr/>
          <p:nvPr/>
        </p:nvSpPr>
        <p:spPr bwMode="auto">
          <a:xfrm>
            <a:off x="4919240" y="3452513"/>
            <a:ext cx="239836" cy="1293226"/>
          </a:xfrm>
          <a:custGeom>
            <a:avLst/>
            <a:gdLst>
              <a:gd name="T0" fmla="*/ 51 w 51"/>
              <a:gd name="T1" fmla="*/ 0 h 275"/>
              <a:gd name="T2" fmla="*/ 0 w 51"/>
              <a:gd name="T3" fmla="*/ 0 h 275"/>
              <a:gd name="T4" fmla="*/ 0 w 51"/>
              <a:gd name="T5" fmla="*/ 225 h 275"/>
              <a:gd name="T6" fmla="*/ 0 w 51"/>
              <a:gd name="T7" fmla="*/ 225 h 275"/>
              <a:gd name="T8" fmla="*/ 1 w 51"/>
              <a:gd name="T9" fmla="*/ 234 h 275"/>
              <a:gd name="T10" fmla="*/ 4 w 51"/>
              <a:gd name="T11" fmla="*/ 243 h 275"/>
              <a:gd name="T12" fmla="*/ 9 w 51"/>
              <a:gd name="T13" fmla="*/ 252 h 275"/>
              <a:gd name="T14" fmla="*/ 15 w 51"/>
              <a:gd name="T15" fmla="*/ 260 h 275"/>
              <a:gd name="T16" fmla="*/ 22 w 51"/>
              <a:gd name="T17" fmla="*/ 266 h 275"/>
              <a:gd name="T18" fmla="*/ 30 w 51"/>
              <a:gd name="T19" fmla="*/ 270 h 275"/>
              <a:gd name="T20" fmla="*/ 40 w 51"/>
              <a:gd name="T21" fmla="*/ 273 h 275"/>
              <a:gd name="T22" fmla="*/ 49 w 51"/>
              <a:gd name="T23" fmla="*/ 275 h 275"/>
              <a:gd name="T24" fmla="*/ 51 w 51"/>
              <a:gd name="T25" fmla="*/ 275 h 275"/>
              <a:gd name="T26" fmla="*/ 51 w 51"/>
              <a:gd name="T2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275">
                <a:moveTo>
                  <a:pt x="51" y="0"/>
                </a:moveTo>
                <a:lnTo>
                  <a:pt x="0" y="0"/>
                </a:lnTo>
                <a:lnTo>
                  <a:pt x="0" y="225"/>
                </a:lnTo>
                <a:lnTo>
                  <a:pt x="0" y="225"/>
                </a:lnTo>
                <a:lnTo>
                  <a:pt x="1" y="234"/>
                </a:lnTo>
                <a:lnTo>
                  <a:pt x="4" y="243"/>
                </a:lnTo>
                <a:lnTo>
                  <a:pt x="9" y="252"/>
                </a:lnTo>
                <a:lnTo>
                  <a:pt x="15" y="260"/>
                </a:lnTo>
                <a:lnTo>
                  <a:pt x="22" y="266"/>
                </a:lnTo>
                <a:lnTo>
                  <a:pt x="30" y="270"/>
                </a:lnTo>
                <a:lnTo>
                  <a:pt x="40" y="273"/>
                </a:lnTo>
                <a:lnTo>
                  <a:pt x="49" y="275"/>
                </a:lnTo>
                <a:lnTo>
                  <a:pt x="51" y="275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1" name="Rectangle 79"/>
          <p:cNvSpPr>
            <a:spLocks noChangeArrowheads="1"/>
          </p:cNvSpPr>
          <p:nvPr/>
        </p:nvSpPr>
        <p:spPr bwMode="auto">
          <a:xfrm>
            <a:off x="5253129" y="2958735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2" name="Freeform 80"/>
          <p:cNvSpPr/>
          <p:nvPr/>
        </p:nvSpPr>
        <p:spPr bwMode="auto">
          <a:xfrm>
            <a:off x="5253129" y="3043361"/>
            <a:ext cx="103458" cy="14109"/>
          </a:xfrm>
          <a:custGeom>
            <a:avLst/>
            <a:gdLst>
              <a:gd name="T0" fmla="*/ 22 w 22"/>
              <a:gd name="T1" fmla="*/ 0 h 3"/>
              <a:gd name="T2" fmla="*/ 0 w 22"/>
              <a:gd name="T3" fmla="*/ 0 h 3"/>
              <a:gd name="T4" fmla="*/ 0 w 22"/>
              <a:gd name="T5" fmla="*/ 3 h 3"/>
              <a:gd name="T6" fmla="*/ 22 w 2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3">
                <a:moveTo>
                  <a:pt x="22" y="0"/>
                </a:moveTo>
                <a:lnTo>
                  <a:pt x="0" y="0"/>
                </a:lnTo>
                <a:lnTo>
                  <a:pt x="0" y="3"/>
                </a:lnTo>
                <a:lnTo>
                  <a:pt x="22" y="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3" name="Rectangle 79"/>
          <p:cNvSpPr>
            <a:spLocks noChangeArrowheads="1"/>
          </p:cNvSpPr>
          <p:nvPr/>
        </p:nvSpPr>
        <p:spPr bwMode="auto">
          <a:xfrm>
            <a:off x="5253129" y="3127987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Rectangle 79"/>
          <p:cNvSpPr>
            <a:spLocks noChangeArrowheads="1"/>
          </p:cNvSpPr>
          <p:nvPr/>
        </p:nvSpPr>
        <p:spPr bwMode="auto">
          <a:xfrm>
            <a:off x="5253129" y="3212613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Rectangle 79"/>
          <p:cNvSpPr>
            <a:spLocks noChangeArrowheads="1"/>
          </p:cNvSpPr>
          <p:nvPr/>
        </p:nvSpPr>
        <p:spPr bwMode="auto">
          <a:xfrm>
            <a:off x="5253129" y="3297239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6" name="Rectangle 79"/>
          <p:cNvSpPr>
            <a:spLocks noChangeArrowheads="1"/>
          </p:cNvSpPr>
          <p:nvPr/>
        </p:nvSpPr>
        <p:spPr bwMode="auto">
          <a:xfrm>
            <a:off x="5253129" y="3381865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" name="Rectangle 79"/>
          <p:cNvSpPr>
            <a:spLocks noChangeArrowheads="1"/>
          </p:cNvSpPr>
          <p:nvPr/>
        </p:nvSpPr>
        <p:spPr bwMode="auto">
          <a:xfrm>
            <a:off x="5253129" y="3466491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Rectangle 79"/>
          <p:cNvSpPr>
            <a:spLocks noChangeArrowheads="1"/>
          </p:cNvSpPr>
          <p:nvPr/>
        </p:nvSpPr>
        <p:spPr bwMode="auto">
          <a:xfrm>
            <a:off x="5253129" y="3551117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9" name="Rectangle 79"/>
          <p:cNvSpPr>
            <a:spLocks noChangeArrowheads="1"/>
          </p:cNvSpPr>
          <p:nvPr/>
        </p:nvSpPr>
        <p:spPr bwMode="auto">
          <a:xfrm>
            <a:off x="5253129" y="3635743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0" name="Rectangle 79"/>
          <p:cNvSpPr>
            <a:spLocks noChangeArrowheads="1"/>
          </p:cNvSpPr>
          <p:nvPr/>
        </p:nvSpPr>
        <p:spPr bwMode="auto">
          <a:xfrm>
            <a:off x="5253129" y="3720365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TextBox 397"/>
          <p:cNvSpPr txBox="1"/>
          <p:nvPr/>
        </p:nvSpPr>
        <p:spPr>
          <a:xfrm>
            <a:off x="5717123" y="2306927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50%</a:t>
            </a:r>
            <a:endParaRPr lang="en-US" sz="3200" b="1" dirty="0">
              <a:solidFill>
                <a:schemeClr val="accent2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4" name="Freeform 71"/>
          <p:cNvSpPr/>
          <p:nvPr/>
        </p:nvSpPr>
        <p:spPr bwMode="auto">
          <a:xfrm>
            <a:off x="8104622" y="2022912"/>
            <a:ext cx="771232" cy="2812175"/>
          </a:xfrm>
          <a:custGeom>
            <a:avLst/>
            <a:gdLst>
              <a:gd name="T0" fmla="*/ 151 w 164"/>
              <a:gd name="T1" fmla="*/ 0 h 598"/>
              <a:gd name="T2" fmla="*/ 149 w 164"/>
              <a:gd name="T3" fmla="*/ 0 h 598"/>
              <a:gd name="T4" fmla="*/ 17 w 164"/>
              <a:gd name="T5" fmla="*/ 0 h 598"/>
              <a:gd name="T6" fmla="*/ 14 w 164"/>
              <a:gd name="T7" fmla="*/ 0 h 598"/>
              <a:gd name="T8" fmla="*/ 14 w 164"/>
              <a:gd name="T9" fmla="*/ 0 h 598"/>
              <a:gd name="T10" fmla="*/ 9 w 164"/>
              <a:gd name="T11" fmla="*/ 2 h 598"/>
              <a:gd name="T12" fmla="*/ 5 w 164"/>
              <a:gd name="T13" fmla="*/ 5 h 598"/>
              <a:gd name="T14" fmla="*/ 2 w 164"/>
              <a:gd name="T15" fmla="*/ 8 h 598"/>
              <a:gd name="T16" fmla="*/ 0 w 164"/>
              <a:gd name="T17" fmla="*/ 14 h 598"/>
              <a:gd name="T18" fmla="*/ 0 w 164"/>
              <a:gd name="T19" fmla="*/ 14 h 598"/>
              <a:gd name="T20" fmla="*/ 2 w 164"/>
              <a:gd name="T21" fmla="*/ 18 h 598"/>
              <a:gd name="T22" fmla="*/ 5 w 164"/>
              <a:gd name="T23" fmla="*/ 23 h 598"/>
              <a:gd name="T24" fmla="*/ 9 w 164"/>
              <a:gd name="T25" fmla="*/ 26 h 598"/>
              <a:gd name="T26" fmla="*/ 14 w 164"/>
              <a:gd name="T27" fmla="*/ 27 h 598"/>
              <a:gd name="T28" fmla="*/ 17 w 164"/>
              <a:gd name="T29" fmla="*/ 27 h 598"/>
              <a:gd name="T30" fmla="*/ 17 w 164"/>
              <a:gd name="T31" fmla="*/ 532 h 598"/>
              <a:gd name="T32" fmla="*/ 17 w 164"/>
              <a:gd name="T33" fmla="*/ 532 h 598"/>
              <a:gd name="T34" fmla="*/ 17 w 164"/>
              <a:gd name="T35" fmla="*/ 546 h 598"/>
              <a:gd name="T36" fmla="*/ 21 w 164"/>
              <a:gd name="T37" fmla="*/ 558 h 598"/>
              <a:gd name="T38" fmla="*/ 27 w 164"/>
              <a:gd name="T39" fmla="*/ 568 h 598"/>
              <a:gd name="T40" fmla="*/ 36 w 164"/>
              <a:gd name="T41" fmla="*/ 579 h 598"/>
              <a:gd name="T42" fmla="*/ 45 w 164"/>
              <a:gd name="T43" fmla="*/ 586 h 598"/>
              <a:gd name="T44" fmla="*/ 57 w 164"/>
              <a:gd name="T45" fmla="*/ 592 h 598"/>
              <a:gd name="T46" fmla="*/ 69 w 164"/>
              <a:gd name="T47" fmla="*/ 597 h 598"/>
              <a:gd name="T48" fmla="*/ 83 w 164"/>
              <a:gd name="T49" fmla="*/ 598 h 598"/>
              <a:gd name="T50" fmla="*/ 83 w 164"/>
              <a:gd name="T51" fmla="*/ 598 h 598"/>
              <a:gd name="T52" fmla="*/ 97 w 164"/>
              <a:gd name="T53" fmla="*/ 597 h 598"/>
              <a:gd name="T54" fmla="*/ 109 w 164"/>
              <a:gd name="T55" fmla="*/ 592 h 598"/>
              <a:gd name="T56" fmla="*/ 119 w 164"/>
              <a:gd name="T57" fmla="*/ 586 h 598"/>
              <a:gd name="T58" fmla="*/ 130 w 164"/>
              <a:gd name="T59" fmla="*/ 579 h 598"/>
              <a:gd name="T60" fmla="*/ 137 w 164"/>
              <a:gd name="T61" fmla="*/ 568 h 598"/>
              <a:gd name="T62" fmla="*/ 145 w 164"/>
              <a:gd name="T63" fmla="*/ 558 h 598"/>
              <a:gd name="T64" fmla="*/ 148 w 164"/>
              <a:gd name="T65" fmla="*/ 546 h 598"/>
              <a:gd name="T66" fmla="*/ 149 w 164"/>
              <a:gd name="T67" fmla="*/ 532 h 598"/>
              <a:gd name="T68" fmla="*/ 149 w 164"/>
              <a:gd name="T69" fmla="*/ 27 h 598"/>
              <a:gd name="T70" fmla="*/ 151 w 164"/>
              <a:gd name="T71" fmla="*/ 27 h 598"/>
              <a:gd name="T72" fmla="*/ 151 w 164"/>
              <a:gd name="T73" fmla="*/ 27 h 598"/>
              <a:gd name="T74" fmla="*/ 157 w 164"/>
              <a:gd name="T75" fmla="*/ 26 h 598"/>
              <a:gd name="T76" fmla="*/ 161 w 164"/>
              <a:gd name="T77" fmla="*/ 23 h 598"/>
              <a:gd name="T78" fmla="*/ 164 w 164"/>
              <a:gd name="T79" fmla="*/ 18 h 598"/>
              <a:gd name="T80" fmla="*/ 164 w 164"/>
              <a:gd name="T81" fmla="*/ 14 h 598"/>
              <a:gd name="T82" fmla="*/ 164 w 164"/>
              <a:gd name="T83" fmla="*/ 14 h 598"/>
              <a:gd name="T84" fmla="*/ 164 w 164"/>
              <a:gd name="T85" fmla="*/ 8 h 598"/>
              <a:gd name="T86" fmla="*/ 161 w 164"/>
              <a:gd name="T87" fmla="*/ 5 h 598"/>
              <a:gd name="T88" fmla="*/ 157 w 164"/>
              <a:gd name="T89" fmla="*/ 2 h 598"/>
              <a:gd name="T90" fmla="*/ 151 w 164"/>
              <a:gd name="T9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4" h="598">
                <a:moveTo>
                  <a:pt x="151" y="0"/>
                </a:moveTo>
                <a:lnTo>
                  <a:pt x="149" y="0"/>
                </a:ln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98"/>
                </a:lnTo>
                <a:lnTo>
                  <a:pt x="97" y="597"/>
                </a:lnTo>
                <a:lnTo>
                  <a:pt x="109" y="592"/>
                </a:lnTo>
                <a:lnTo>
                  <a:pt x="119" y="586"/>
                </a:lnTo>
                <a:lnTo>
                  <a:pt x="130" y="579"/>
                </a:lnTo>
                <a:lnTo>
                  <a:pt x="137" y="568"/>
                </a:lnTo>
                <a:lnTo>
                  <a:pt x="145" y="558"/>
                </a:lnTo>
                <a:lnTo>
                  <a:pt x="148" y="546"/>
                </a:lnTo>
                <a:lnTo>
                  <a:pt x="149" y="532"/>
                </a:lnTo>
                <a:lnTo>
                  <a:pt x="149" y="27"/>
                </a:lnTo>
                <a:lnTo>
                  <a:pt x="151" y="27"/>
                </a:lnTo>
                <a:lnTo>
                  <a:pt x="151" y="27"/>
                </a:lnTo>
                <a:lnTo>
                  <a:pt x="157" y="26"/>
                </a:lnTo>
                <a:lnTo>
                  <a:pt x="161" y="23"/>
                </a:lnTo>
                <a:lnTo>
                  <a:pt x="164" y="18"/>
                </a:lnTo>
                <a:lnTo>
                  <a:pt x="164" y="14"/>
                </a:lnTo>
                <a:lnTo>
                  <a:pt x="164" y="14"/>
                </a:lnTo>
                <a:lnTo>
                  <a:pt x="164" y="8"/>
                </a:lnTo>
                <a:lnTo>
                  <a:pt x="161" y="5"/>
                </a:lnTo>
                <a:lnTo>
                  <a:pt x="157" y="2"/>
                </a:lnTo>
                <a:lnTo>
                  <a:pt x="1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5" name="Freeform 75"/>
          <p:cNvSpPr/>
          <p:nvPr/>
        </p:nvSpPr>
        <p:spPr bwMode="auto">
          <a:xfrm>
            <a:off x="8104622" y="2022912"/>
            <a:ext cx="390320" cy="2812175"/>
          </a:xfrm>
          <a:custGeom>
            <a:avLst/>
            <a:gdLst>
              <a:gd name="T0" fmla="*/ 83 w 83"/>
              <a:gd name="T1" fmla="*/ 0 h 598"/>
              <a:gd name="T2" fmla="*/ 17 w 83"/>
              <a:gd name="T3" fmla="*/ 0 h 598"/>
              <a:gd name="T4" fmla="*/ 14 w 83"/>
              <a:gd name="T5" fmla="*/ 0 h 598"/>
              <a:gd name="T6" fmla="*/ 14 w 83"/>
              <a:gd name="T7" fmla="*/ 0 h 598"/>
              <a:gd name="T8" fmla="*/ 9 w 83"/>
              <a:gd name="T9" fmla="*/ 2 h 598"/>
              <a:gd name="T10" fmla="*/ 5 w 83"/>
              <a:gd name="T11" fmla="*/ 5 h 598"/>
              <a:gd name="T12" fmla="*/ 2 w 83"/>
              <a:gd name="T13" fmla="*/ 8 h 598"/>
              <a:gd name="T14" fmla="*/ 0 w 83"/>
              <a:gd name="T15" fmla="*/ 14 h 598"/>
              <a:gd name="T16" fmla="*/ 0 w 83"/>
              <a:gd name="T17" fmla="*/ 14 h 598"/>
              <a:gd name="T18" fmla="*/ 2 w 83"/>
              <a:gd name="T19" fmla="*/ 18 h 598"/>
              <a:gd name="T20" fmla="*/ 5 w 83"/>
              <a:gd name="T21" fmla="*/ 23 h 598"/>
              <a:gd name="T22" fmla="*/ 9 w 83"/>
              <a:gd name="T23" fmla="*/ 26 h 598"/>
              <a:gd name="T24" fmla="*/ 14 w 83"/>
              <a:gd name="T25" fmla="*/ 27 h 598"/>
              <a:gd name="T26" fmla="*/ 17 w 83"/>
              <a:gd name="T27" fmla="*/ 27 h 598"/>
              <a:gd name="T28" fmla="*/ 17 w 83"/>
              <a:gd name="T29" fmla="*/ 532 h 598"/>
              <a:gd name="T30" fmla="*/ 17 w 83"/>
              <a:gd name="T31" fmla="*/ 532 h 598"/>
              <a:gd name="T32" fmla="*/ 17 w 83"/>
              <a:gd name="T33" fmla="*/ 546 h 598"/>
              <a:gd name="T34" fmla="*/ 21 w 83"/>
              <a:gd name="T35" fmla="*/ 558 h 598"/>
              <a:gd name="T36" fmla="*/ 27 w 83"/>
              <a:gd name="T37" fmla="*/ 568 h 598"/>
              <a:gd name="T38" fmla="*/ 36 w 83"/>
              <a:gd name="T39" fmla="*/ 579 h 598"/>
              <a:gd name="T40" fmla="*/ 45 w 83"/>
              <a:gd name="T41" fmla="*/ 586 h 598"/>
              <a:gd name="T42" fmla="*/ 57 w 83"/>
              <a:gd name="T43" fmla="*/ 592 h 598"/>
              <a:gd name="T44" fmla="*/ 69 w 83"/>
              <a:gd name="T45" fmla="*/ 597 h 598"/>
              <a:gd name="T46" fmla="*/ 83 w 83"/>
              <a:gd name="T47" fmla="*/ 598 h 598"/>
              <a:gd name="T48" fmla="*/ 83 w 83"/>
              <a:gd name="T49" fmla="*/ 579 h 598"/>
              <a:gd name="T50" fmla="*/ 81 w 83"/>
              <a:gd name="T51" fmla="*/ 579 h 598"/>
              <a:gd name="T52" fmla="*/ 81 w 83"/>
              <a:gd name="T53" fmla="*/ 579 h 598"/>
              <a:gd name="T54" fmla="*/ 72 w 83"/>
              <a:gd name="T55" fmla="*/ 577 h 598"/>
              <a:gd name="T56" fmla="*/ 62 w 83"/>
              <a:gd name="T57" fmla="*/ 574 h 598"/>
              <a:gd name="T58" fmla="*/ 54 w 83"/>
              <a:gd name="T59" fmla="*/ 570 h 598"/>
              <a:gd name="T60" fmla="*/ 47 w 83"/>
              <a:gd name="T61" fmla="*/ 564 h 598"/>
              <a:gd name="T62" fmla="*/ 41 w 83"/>
              <a:gd name="T63" fmla="*/ 556 h 598"/>
              <a:gd name="T64" fmla="*/ 36 w 83"/>
              <a:gd name="T65" fmla="*/ 547 h 598"/>
              <a:gd name="T66" fmla="*/ 33 w 83"/>
              <a:gd name="T67" fmla="*/ 538 h 598"/>
              <a:gd name="T68" fmla="*/ 32 w 83"/>
              <a:gd name="T69" fmla="*/ 529 h 598"/>
              <a:gd name="T70" fmla="*/ 32 w 83"/>
              <a:gd name="T71" fmla="*/ 304 h 598"/>
              <a:gd name="T72" fmla="*/ 83 w 83"/>
              <a:gd name="T73" fmla="*/ 304 h 598"/>
              <a:gd name="T74" fmla="*/ 83 w 83"/>
              <a:gd name="T75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3" h="598">
                <a:moveTo>
                  <a:pt x="83" y="0"/>
                </a:move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79"/>
                </a:lnTo>
                <a:lnTo>
                  <a:pt x="81" y="579"/>
                </a:lnTo>
                <a:lnTo>
                  <a:pt x="81" y="579"/>
                </a:lnTo>
                <a:lnTo>
                  <a:pt x="72" y="577"/>
                </a:lnTo>
                <a:lnTo>
                  <a:pt x="62" y="574"/>
                </a:lnTo>
                <a:lnTo>
                  <a:pt x="54" y="570"/>
                </a:lnTo>
                <a:lnTo>
                  <a:pt x="47" y="564"/>
                </a:lnTo>
                <a:lnTo>
                  <a:pt x="41" y="556"/>
                </a:lnTo>
                <a:lnTo>
                  <a:pt x="36" y="547"/>
                </a:lnTo>
                <a:lnTo>
                  <a:pt x="33" y="538"/>
                </a:lnTo>
                <a:lnTo>
                  <a:pt x="32" y="529"/>
                </a:lnTo>
                <a:lnTo>
                  <a:pt x="32" y="304"/>
                </a:lnTo>
                <a:lnTo>
                  <a:pt x="83" y="304"/>
                </a:lnTo>
                <a:lnTo>
                  <a:pt x="8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6" name="Freeform 73"/>
          <p:cNvSpPr/>
          <p:nvPr/>
        </p:nvSpPr>
        <p:spPr bwMode="auto">
          <a:xfrm>
            <a:off x="8255106" y="3649852"/>
            <a:ext cx="474968" cy="1095887"/>
          </a:xfrm>
          <a:custGeom>
            <a:avLst/>
            <a:gdLst>
              <a:gd name="T0" fmla="*/ 51 w 101"/>
              <a:gd name="T1" fmla="*/ 275 h 275"/>
              <a:gd name="T2" fmla="*/ 49 w 101"/>
              <a:gd name="T3" fmla="*/ 275 h 275"/>
              <a:gd name="T4" fmla="*/ 49 w 101"/>
              <a:gd name="T5" fmla="*/ 275 h 275"/>
              <a:gd name="T6" fmla="*/ 40 w 101"/>
              <a:gd name="T7" fmla="*/ 273 h 275"/>
              <a:gd name="T8" fmla="*/ 30 w 101"/>
              <a:gd name="T9" fmla="*/ 270 h 275"/>
              <a:gd name="T10" fmla="*/ 22 w 101"/>
              <a:gd name="T11" fmla="*/ 266 h 275"/>
              <a:gd name="T12" fmla="*/ 15 w 101"/>
              <a:gd name="T13" fmla="*/ 260 h 275"/>
              <a:gd name="T14" fmla="*/ 9 w 101"/>
              <a:gd name="T15" fmla="*/ 252 h 275"/>
              <a:gd name="T16" fmla="*/ 4 w 101"/>
              <a:gd name="T17" fmla="*/ 243 h 275"/>
              <a:gd name="T18" fmla="*/ 1 w 101"/>
              <a:gd name="T19" fmla="*/ 234 h 275"/>
              <a:gd name="T20" fmla="*/ 0 w 101"/>
              <a:gd name="T21" fmla="*/ 225 h 275"/>
              <a:gd name="T22" fmla="*/ 0 w 101"/>
              <a:gd name="T23" fmla="*/ 0 h 275"/>
              <a:gd name="T24" fmla="*/ 101 w 101"/>
              <a:gd name="T25" fmla="*/ 0 h 275"/>
              <a:gd name="T26" fmla="*/ 101 w 101"/>
              <a:gd name="T27" fmla="*/ 225 h 275"/>
              <a:gd name="T28" fmla="*/ 101 w 101"/>
              <a:gd name="T29" fmla="*/ 225 h 275"/>
              <a:gd name="T30" fmla="*/ 101 w 101"/>
              <a:gd name="T31" fmla="*/ 234 h 275"/>
              <a:gd name="T32" fmla="*/ 98 w 101"/>
              <a:gd name="T33" fmla="*/ 243 h 275"/>
              <a:gd name="T34" fmla="*/ 93 w 101"/>
              <a:gd name="T35" fmla="*/ 252 h 275"/>
              <a:gd name="T36" fmla="*/ 87 w 101"/>
              <a:gd name="T37" fmla="*/ 260 h 275"/>
              <a:gd name="T38" fmla="*/ 80 w 101"/>
              <a:gd name="T39" fmla="*/ 266 h 275"/>
              <a:gd name="T40" fmla="*/ 71 w 101"/>
              <a:gd name="T41" fmla="*/ 270 h 275"/>
              <a:gd name="T42" fmla="*/ 62 w 101"/>
              <a:gd name="T43" fmla="*/ 273 h 275"/>
              <a:gd name="T44" fmla="*/ 51 w 101"/>
              <a:gd name="T4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1" h="275">
                <a:moveTo>
                  <a:pt x="51" y="275"/>
                </a:moveTo>
                <a:lnTo>
                  <a:pt x="49" y="275"/>
                </a:lnTo>
                <a:lnTo>
                  <a:pt x="49" y="275"/>
                </a:lnTo>
                <a:lnTo>
                  <a:pt x="40" y="273"/>
                </a:lnTo>
                <a:lnTo>
                  <a:pt x="30" y="270"/>
                </a:lnTo>
                <a:lnTo>
                  <a:pt x="22" y="266"/>
                </a:lnTo>
                <a:lnTo>
                  <a:pt x="15" y="260"/>
                </a:lnTo>
                <a:lnTo>
                  <a:pt x="9" y="252"/>
                </a:lnTo>
                <a:lnTo>
                  <a:pt x="4" y="243"/>
                </a:lnTo>
                <a:lnTo>
                  <a:pt x="1" y="234"/>
                </a:lnTo>
                <a:lnTo>
                  <a:pt x="0" y="225"/>
                </a:lnTo>
                <a:lnTo>
                  <a:pt x="0" y="0"/>
                </a:lnTo>
                <a:lnTo>
                  <a:pt x="101" y="0"/>
                </a:lnTo>
                <a:lnTo>
                  <a:pt x="101" y="225"/>
                </a:lnTo>
                <a:lnTo>
                  <a:pt x="101" y="225"/>
                </a:lnTo>
                <a:lnTo>
                  <a:pt x="101" y="234"/>
                </a:lnTo>
                <a:lnTo>
                  <a:pt x="98" y="243"/>
                </a:lnTo>
                <a:lnTo>
                  <a:pt x="93" y="252"/>
                </a:lnTo>
                <a:lnTo>
                  <a:pt x="87" y="260"/>
                </a:lnTo>
                <a:lnTo>
                  <a:pt x="80" y="266"/>
                </a:lnTo>
                <a:lnTo>
                  <a:pt x="71" y="270"/>
                </a:lnTo>
                <a:lnTo>
                  <a:pt x="62" y="273"/>
                </a:lnTo>
                <a:lnTo>
                  <a:pt x="51" y="2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7" name="Rectangle 402"/>
          <p:cNvSpPr/>
          <p:nvPr/>
        </p:nvSpPr>
        <p:spPr>
          <a:xfrm>
            <a:off x="8255106" y="2483161"/>
            <a:ext cx="474968" cy="1417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72"/>
          <p:cNvSpPr/>
          <p:nvPr/>
        </p:nvSpPr>
        <p:spPr bwMode="auto">
          <a:xfrm>
            <a:off x="8104622" y="2022912"/>
            <a:ext cx="771232" cy="2812175"/>
          </a:xfrm>
          <a:custGeom>
            <a:avLst/>
            <a:gdLst>
              <a:gd name="T0" fmla="*/ 151 w 164"/>
              <a:gd name="T1" fmla="*/ 0 h 598"/>
              <a:gd name="T2" fmla="*/ 149 w 164"/>
              <a:gd name="T3" fmla="*/ 0 h 598"/>
              <a:gd name="T4" fmla="*/ 17 w 164"/>
              <a:gd name="T5" fmla="*/ 0 h 598"/>
              <a:gd name="T6" fmla="*/ 14 w 164"/>
              <a:gd name="T7" fmla="*/ 0 h 598"/>
              <a:gd name="T8" fmla="*/ 14 w 164"/>
              <a:gd name="T9" fmla="*/ 0 h 598"/>
              <a:gd name="T10" fmla="*/ 9 w 164"/>
              <a:gd name="T11" fmla="*/ 2 h 598"/>
              <a:gd name="T12" fmla="*/ 5 w 164"/>
              <a:gd name="T13" fmla="*/ 5 h 598"/>
              <a:gd name="T14" fmla="*/ 2 w 164"/>
              <a:gd name="T15" fmla="*/ 8 h 598"/>
              <a:gd name="T16" fmla="*/ 0 w 164"/>
              <a:gd name="T17" fmla="*/ 14 h 598"/>
              <a:gd name="T18" fmla="*/ 0 w 164"/>
              <a:gd name="T19" fmla="*/ 14 h 598"/>
              <a:gd name="T20" fmla="*/ 2 w 164"/>
              <a:gd name="T21" fmla="*/ 18 h 598"/>
              <a:gd name="T22" fmla="*/ 5 w 164"/>
              <a:gd name="T23" fmla="*/ 23 h 598"/>
              <a:gd name="T24" fmla="*/ 9 w 164"/>
              <a:gd name="T25" fmla="*/ 26 h 598"/>
              <a:gd name="T26" fmla="*/ 14 w 164"/>
              <a:gd name="T27" fmla="*/ 27 h 598"/>
              <a:gd name="T28" fmla="*/ 17 w 164"/>
              <a:gd name="T29" fmla="*/ 27 h 598"/>
              <a:gd name="T30" fmla="*/ 17 w 164"/>
              <a:gd name="T31" fmla="*/ 532 h 598"/>
              <a:gd name="T32" fmla="*/ 17 w 164"/>
              <a:gd name="T33" fmla="*/ 532 h 598"/>
              <a:gd name="T34" fmla="*/ 17 w 164"/>
              <a:gd name="T35" fmla="*/ 546 h 598"/>
              <a:gd name="T36" fmla="*/ 21 w 164"/>
              <a:gd name="T37" fmla="*/ 558 h 598"/>
              <a:gd name="T38" fmla="*/ 27 w 164"/>
              <a:gd name="T39" fmla="*/ 568 h 598"/>
              <a:gd name="T40" fmla="*/ 36 w 164"/>
              <a:gd name="T41" fmla="*/ 579 h 598"/>
              <a:gd name="T42" fmla="*/ 45 w 164"/>
              <a:gd name="T43" fmla="*/ 586 h 598"/>
              <a:gd name="T44" fmla="*/ 57 w 164"/>
              <a:gd name="T45" fmla="*/ 592 h 598"/>
              <a:gd name="T46" fmla="*/ 69 w 164"/>
              <a:gd name="T47" fmla="*/ 597 h 598"/>
              <a:gd name="T48" fmla="*/ 83 w 164"/>
              <a:gd name="T49" fmla="*/ 598 h 598"/>
              <a:gd name="T50" fmla="*/ 83 w 164"/>
              <a:gd name="T51" fmla="*/ 598 h 598"/>
              <a:gd name="T52" fmla="*/ 97 w 164"/>
              <a:gd name="T53" fmla="*/ 597 h 598"/>
              <a:gd name="T54" fmla="*/ 109 w 164"/>
              <a:gd name="T55" fmla="*/ 592 h 598"/>
              <a:gd name="T56" fmla="*/ 119 w 164"/>
              <a:gd name="T57" fmla="*/ 586 h 598"/>
              <a:gd name="T58" fmla="*/ 130 w 164"/>
              <a:gd name="T59" fmla="*/ 579 h 598"/>
              <a:gd name="T60" fmla="*/ 137 w 164"/>
              <a:gd name="T61" fmla="*/ 568 h 598"/>
              <a:gd name="T62" fmla="*/ 145 w 164"/>
              <a:gd name="T63" fmla="*/ 558 h 598"/>
              <a:gd name="T64" fmla="*/ 148 w 164"/>
              <a:gd name="T65" fmla="*/ 546 h 598"/>
              <a:gd name="T66" fmla="*/ 149 w 164"/>
              <a:gd name="T67" fmla="*/ 532 h 598"/>
              <a:gd name="T68" fmla="*/ 149 w 164"/>
              <a:gd name="T69" fmla="*/ 27 h 598"/>
              <a:gd name="T70" fmla="*/ 151 w 164"/>
              <a:gd name="T71" fmla="*/ 27 h 598"/>
              <a:gd name="T72" fmla="*/ 151 w 164"/>
              <a:gd name="T73" fmla="*/ 27 h 598"/>
              <a:gd name="T74" fmla="*/ 157 w 164"/>
              <a:gd name="T75" fmla="*/ 26 h 598"/>
              <a:gd name="T76" fmla="*/ 161 w 164"/>
              <a:gd name="T77" fmla="*/ 23 h 598"/>
              <a:gd name="T78" fmla="*/ 164 w 164"/>
              <a:gd name="T79" fmla="*/ 18 h 598"/>
              <a:gd name="T80" fmla="*/ 164 w 164"/>
              <a:gd name="T81" fmla="*/ 14 h 598"/>
              <a:gd name="T82" fmla="*/ 164 w 164"/>
              <a:gd name="T83" fmla="*/ 14 h 598"/>
              <a:gd name="T84" fmla="*/ 164 w 164"/>
              <a:gd name="T85" fmla="*/ 8 h 598"/>
              <a:gd name="T86" fmla="*/ 161 w 164"/>
              <a:gd name="T87" fmla="*/ 5 h 598"/>
              <a:gd name="T88" fmla="*/ 157 w 164"/>
              <a:gd name="T89" fmla="*/ 2 h 598"/>
              <a:gd name="T90" fmla="*/ 151 w 164"/>
              <a:gd name="T9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4" h="598">
                <a:moveTo>
                  <a:pt x="151" y="0"/>
                </a:moveTo>
                <a:lnTo>
                  <a:pt x="149" y="0"/>
                </a:ln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98"/>
                </a:lnTo>
                <a:lnTo>
                  <a:pt x="97" y="597"/>
                </a:lnTo>
                <a:lnTo>
                  <a:pt x="109" y="592"/>
                </a:lnTo>
                <a:lnTo>
                  <a:pt x="119" y="586"/>
                </a:lnTo>
                <a:lnTo>
                  <a:pt x="130" y="579"/>
                </a:lnTo>
                <a:lnTo>
                  <a:pt x="137" y="568"/>
                </a:lnTo>
                <a:lnTo>
                  <a:pt x="145" y="558"/>
                </a:lnTo>
                <a:lnTo>
                  <a:pt x="148" y="546"/>
                </a:lnTo>
                <a:lnTo>
                  <a:pt x="149" y="532"/>
                </a:lnTo>
                <a:lnTo>
                  <a:pt x="149" y="27"/>
                </a:lnTo>
                <a:lnTo>
                  <a:pt x="151" y="27"/>
                </a:lnTo>
                <a:lnTo>
                  <a:pt x="151" y="27"/>
                </a:lnTo>
                <a:lnTo>
                  <a:pt x="157" y="26"/>
                </a:lnTo>
                <a:lnTo>
                  <a:pt x="161" y="23"/>
                </a:lnTo>
                <a:lnTo>
                  <a:pt x="164" y="18"/>
                </a:lnTo>
                <a:lnTo>
                  <a:pt x="164" y="14"/>
                </a:lnTo>
                <a:lnTo>
                  <a:pt x="164" y="14"/>
                </a:lnTo>
                <a:lnTo>
                  <a:pt x="164" y="8"/>
                </a:lnTo>
                <a:lnTo>
                  <a:pt x="161" y="5"/>
                </a:lnTo>
                <a:lnTo>
                  <a:pt x="157" y="2"/>
                </a:lnTo>
                <a:lnTo>
                  <a:pt x="1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9" name="Freeform 74"/>
          <p:cNvSpPr/>
          <p:nvPr/>
        </p:nvSpPr>
        <p:spPr bwMode="auto">
          <a:xfrm>
            <a:off x="8255106" y="3452513"/>
            <a:ext cx="474968" cy="1293226"/>
          </a:xfrm>
          <a:custGeom>
            <a:avLst/>
            <a:gdLst>
              <a:gd name="T0" fmla="*/ 51 w 101"/>
              <a:gd name="T1" fmla="*/ 275 h 275"/>
              <a:gd name="T2" fmla="*/ 49 w 101"/>
              <a:gd name="T3" fmla="*/ 275 h 275"/>
              <a:gd name="T4" fmla="*/ 49 w 101"/>
              <a:gd name="T5" fmla="*/ 275 h 275"/>
              <a:gd name="T6" fmla="*/ 40 w 101"/>
              <a:gd name="T7" fmla="*/ 273 h 275"/>
              <a:gd name="T8" fmla="*/ 30 w 101"/>
              <a:gd name="T9" fmla="*/ 270 h 275"/>
              <a:gd name="T10" fmla="*/ 22 w 101"/>
              <a:gd name="T11" fmla="*/ 266 h 275"/>
              <a:gd name="T12" fmla="*/ 15 w 101"/>
              <a:gd name="T13" fmla="*/ 260 h 275"/>
              <a:gd name="T14" fmla="*/ 9 w 101"/>
              <a:gd name="T15" fmla="*/ 252 h 275"/>
              <a:gd name="T16" fmla="*/ 4 w 101"/>
              <a:gd name="T17" fmla="*/ 243 h 275"/>
              <a:gd name="T18" fmla="*/ 1 w 101"/>
              <a:gd name="T19" fmla="*/ 234 h 275"/>
              <a:gd name="T20" fmla="*/ 0 w 101"/>
              <a:gd name="T21" fmla="*/ 225 h 275"/>
              <a:gd name="T22" fmla="*/ 0 w 101"/>
              <a:gd name="T23" fmla="*/ 0 h 275"/>
              <a:gd name="T24" fmla="*/ 101 w 101"/>
              <a:gd name="T25" fmla="*/ 0 h 275"/>
              <a:gd name="T26" fmla="*/ 101 w 101"/>
              <a:gd name="T27" fmla="*/ 225 h 275"/>
              <a:gd name="T28" fmla="*/ 101 w 101"/>
              <a:gd name="T29" fmla="*/ 225 h 275"/>
              <a:gd name="T30" fmla="*/ 101 w 101"/>
              <a:gd name="T31" fmla="*/ 234 h 275"/>
              <a:gd name="T32" fmla="*/ 98 w 101"/>
              <a:gd name="T33" fmla="*/ 243 h 275"/>
              <a:gd name="T34" fmla="*/ 93 w 101"/>
              <a:gd name="T35" fmla="*/ 252 h 275"/>
              <a:gd name="T36" fmla="*/ 87 w 101"/>
              <a:gd name="T37" fmla="*/ 260 h 275"/>
              <a:gd name="T38" fmla="*/ 80 w 101"/>
              <a:gd name="T39" fmla="*/ 266 h 275"/>
              <a:gd name="T40" fmla="*/ 71 w 101"/>
              <a:gd name="T41" fmla="*/ 270 h 275"/>
              <a:gd name="T42" fmla="*/ 62 w 101"/>
              <a:gd name="T43" fmla="*/ 273 h 275"/>
              <a:gd name="T44" fmla="*/ 51 w 101"/>
              <a:gd name="T4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1" h="275">
                <a:moveTo>
                  <a:pt x="51" y="275"/>
                </a:moveTo>
                <a:lnTo>
                  <a:pt x="49" y="275"/>
                </a:lnTo>
                <a:lnTo>
                  <a:pt x="49" y="275"/>
                </a:lnTo>
                <a:lnTo>
                  <a:pt x="40" y="273"/>
                </a:lnTo>
                <a:lnTo>
                  <a:pt x="30" y="270"/>
                </a:lnTo>
                <a:lnTo>
                  <a:pt x="22" y="266"/>
                </a:lnTo>
                <a:lnTo>
                  <a:pt x="15" y="260"/>
                </a:lnTo>
                <a:lnTo>
                  <a:pt x="9" y="252"/>
                </a:lnTo>
                <a:lnTo>
                  <a:pt x="4" y="243"/>
                </a:lnTo>
                <a:lnTo>
                  <a:pt x="1" y="234"/>
                </a:lnTo>
                <a:lnTo>
                  <a:pt x="0" y="225"/>
                </a:lnTo>
                <a:lnTo>
                  <a:pt x="0" y="0"/>
                </a:lnTo>
                <a:lnTo>
                  <a:pt x="101" y="0"/>
                </a:lnTo>
                <a:lnTo>
                  <a:pt x="101" y="225"/>
                </a:lnTo>
                <a:lnTo>
                  <a:pt x="101" y="225"/>
                </a:lnTo>
                <a:lnTo>
                  <a:pt x="101" y="234"/>
                </a:lnTo>
                <a:lnTo>
                  <a:pt x="98" y="243"/>
                </a:lnTo>
                <a:lnTo>
                  <a:pt x="93" y="252"/>
                </a:lnTo>
                <a:lnTo>
                  <a:pt x="87" y="260"/>
                </a:lnTo>
                <a:lnTo>
                  <a:pt x="80" y="266"/>
                </a:lnTo>
                <a:lnTo>
                  <a:pt x="71" y="270"/>
                </a:lnTo>
                <a:lnTo>
                  <a:pt x="62" y="273"/>
                </a:lnTo>
                <a:lnTo>
                  <a:pt x="51" y="27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0" name="Freeform 76"/>
          <p:cNvSpPr/>
          <p:nvPr/>
        </p:nvSpPr>
        <p:spPr bwMode="auto">
          <a:xfrm>
            <a:off x="8104622" y="2022912"/>
            <a:ext cx="390320" cy="2812175"/>
          </a:xfrm>
          <a:custGeom>
            <a:avLst/>
            <a:gdLst>
              <a:gd name="T0" fmla="*/ 83 w 83"/>
              <a:gd name="T1" fmla="*/ 0 h 598"/>
              <a:gd name="T2" fmla="*/ 17 w 83"/>
              <a:gd name="T3" fmla="*/ 0 h 598"/>
              <a:gd name="T4" fmla="*/ 14 w 83"/>
              <a:gd name="T5" fmla="*/ 0 h 598"/>
              <a:gd name="T6" fmla="*/ 14 w 83"/>
              <a:gd name="T7" fmla="*/ 0 h 598"/>
              <a:gd name="T8" fmla="*/ 9 w 83"/>
              <a:gd name="T9" fmla="*/ 2 h 598"/>
              <a:gd name="T10" fmla="*/ 5 w 83"/>
              <a:gd name="T11" fmla="*/ 5 h 598"/>
              <a:gd name="T12" fmla="*/ 2 w 83"/>
              <a:gd name="T13" fmla="*/ 8 h 598"/>
              <a:gd name="T14" fmla="*/ 0 w 83"/>
              <a:gd name="T15" fmla="*/ 14 h 598"/>
              <a:gd name="T16" fmla="*/ 0 w 83"/>
              <a:gd name="T17" fmla="*/ 14 h 598"/>
              <a:gd name="T18" fmla="*/ 2 w 83"/>
              <a:gd name="T19" fmla="*/ 18 h 598"/>
              <a:gd name="T20" fmla="*/ 5 w 83"/>
              <a:gd name="T21" fmla="*/ 23 h 598"/>
              <a:gd name="T22" fmla="*/ 9 w 83"/>
              <a:gd name="T23" fmla="*/ 26 h 598"/>
              <a:gd name="T24" fmla="*/ 14 w 83"/>
              <a:gd name="T25" fmla="*/ 27 h 598"/>
              <a:gd name="T26" fmla="*/ 17 w 83"/>
              <a:gd name="T27" fmla="*/ 27 h 598"/>
              <a:gd name="T28" fmla="*/ 17 w 83"/>
              <a:gd name="T29" fmla="*/ 532 h 598"/>
              <a:gd name="T30" fmla="*/ 17 w 83"/>
              <a:gd name="T31" fmla="*/ 532 h 598"/>
              <a:gd name="T32" fmla="*/ 17 w 83"/>
              <a:gd name="T33" fmla="*/ 546 h 598"/>
              <a:gd name="T34" fmla="*/ 21 w 83"/>
              <a:gd name="T35" fmla="*/ 558 h 598"/>
              <a:gd name="T36" fmla="*/ 27 w 83"/>
              <a:gd name="T37" fmla="*/ 568 h 598"/>
              <a:gd name="T38" fmla="*/ 36 w 83"/>
              <a:gd name="T39" fmla="*/ 579 h 598"/>
              <a:gd name="T40" fmla="*/ 45 w 83"/>
              <a:gd name="T41" fmla="*/ 586 h 598"/>
              <a:gd name="T42" fmla="*/ 57 w 83"/>
              <a:gd name="T43" fmla="*/ 592 h 598"/>
              <a:gd name="T44" fmla="*/ 69 w 83"/>
              <a:gd name="T45" fmla="*/ 597 h 598"/>
              <a:gd name="T46" fmla="*/ 83 w 83"/>
              <a:gd name="T47" fmla="*/ 598 h 598"/>
              <a:gd name="T48" fmla="*/ 83 w 83"/>
              <a:gd name="T49" fmla="*/ 579 h 598"/>
              <a:gd name="T50" fmla="*/ 81 w 83"/>
              <a:gd name="T51" fmla="*/ 579 h 598"/>
              <a:gd name="T52" fmla="*/ 81 w 83"/>
              <a:gd name="T53" fmla="*/ 579 h 598"/>
              <a:gd name="T54" fmla="*/ 72 w 83"/>
              <a:gd name="T55" fmla="*/ 577 h 598"/>
              <a:gd name="T56" fmla="*/ 62 w 83"/>
              <a:gd name="T57" fmla="*/ 574 h 598"/>
              <a:gd name="T58" fmla="*/ 54 w 83"/>
              <a:gd name="T59" fmla="*/ 570 h 598"/>
              <a:gd name="T60" fmla="*/ 47 w 83"/>
              <a:gd name="T61" fmla="*/ 564 h 598"/>
              <a:gd name="T62" fmla="*/ 41 w 83"/>
              <a:gd name="T63" fmla="*/ 556 h 598"/>
              <a:gd name="T64" fmla="*/ 36 w 83"/>
              <a:gd name="T65" fmla="*/ 547 h 598"/>
              <a:gd name="T66" fmla="*/ 33 w 83"/>
              <a:gd name="T67" fmla="*/ 538 h 598"/>
              <a:gd name="T68" fmla="*/ 32 w 83"/>
              <a:gd name="T69" fmla="*/ 529 h 598"/>
              <a:gd name="T70" fmla="*/ 32 w 83"/>
              <a:gd name="T71" fmla="*/ 304 h 598"/>
              <a:gd name="T72" fmla="*/ 83 w 83"/>
              <a:gd name="T73" fmla="*/ 304 h 598"/>
              <a:gd name="T74" fmla="*/ 83 w 83"/>
              <a:gd name="T75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3" h="598">
                <a:moveTo>
                  <a:pt x="83" y="0"/>
                </a:moveTo>
                <a:lnTo>
                  <a:pt x="17" y="0"/>
                </a:lnTo>
                <a:lnTo>
                  <a:pt x="14" y="0"/>
                </a:lnTo>
                <a:lnTo>
                  <a:pt x="14" y="0"/>
                </a:lnTo>
                <a:lnTo>
                  <a:pt x="9" y="2"/>
                </a:lnTo>
                <a:lnTo>
                  <a:pt x="5" y="5"/>
                </a:lnTo>
                <a:lnTo>
                  <a:pt x="2" y="8"/>
                </a:lnTo>
                <a:lnTo>
                  <a:pt x="0" y="14"/>
                </a:lnTo>
                <a:lnTo>
                  <a:pt x="0" y="14"/>
                </a:lnTo>
                <a:lnTo>
                  <a:pt x="2" y="18"/>
                </a:lnTo>
                <a:lnTo>
                  <a:pt x="5" y="23"/>
                </a:lnTo>
                <a:lnTo>
                  <a:pt x="9" y="26"/>
                </a:lnTo>
                <a:lnTo>
                  <a:pt x="14" y="27"/>
                </a:lnTo>
                <a:lnTo>
                  <a:pt x="17" y="27"/>
                </a:lnTo>
                <a:lnTo>
                  <a:pt x="17" y="532"/>
                </a:lnTo>
                <a:lnTo>
                  <a:pt x="17" y="532"/>
                </a:lnTo>
                <a:lnTo>
                  <a:pt x="17" y="546"/>
                </a:lnTo>
                <a:lnTo>
                  <a:pt x="21" y="558"/>
                </a:lnTo>
                <a:lnTo>
                  <a:pt x="27" y="568"/>
                </a:lnTo>
                <a:lnTo>
                  <a:pt x="36" y="579"/>
                </a:lnTo>
                <a:lnTo>
                  <a:pt x="45" y="586"/>
                </a:lnTo>
                <a:lnTo>
                  <a:pt x="57" y="592"/>
                </a:lnTo>
                <a:lnTo>
                  <a:pt x="69" y="597"/>
                </a:lnTo>
                <a:lnTo>
                  <a:pt x="83" y="598"/>
                </a:lnTo>
                <a:lnTo>
                  <a:pt x="83" y="579"/>
                </a:lnTo>
                <a:lnTo>
                  <a:pt x="81" y="579"/>
                </a:lnTo>
                <a:lnTo>
                  <a:pt x="81" y="579"/>
                </a:lnTo>
                <a:lnTo>
                  <a:pt x="72" y="577"/>
                </a:lnTo>
                <a:lnTo>
                  <a:pt x="62" y="574"/>
                </a:lnTo>
                <a:lnTo>
                  <a:pt x="54" y="570"/>
                </a:lnTo>
                <a:lnTo>
                  <a:pt x="47" y="564"/>
                </a:lnTo>
                <a:lnTo>
                  <a:pt x="41" y="556"/>
                </a:lnTo>
                <a:lnTo>
                  <a:pt x="36" y="547"/>
                </a:lnTo>
                <a:lnTo>
                  <a:pt x="33" y="538"/>
                </a:lnTo>
                <a:lnTo>
                  <a:pt x="32" y="529"/>
                </a:lnTo>
                <a:lnTo>
                  <a:pt x="32" y="304"/>
                </a:lnTo>
                <a:lnTo>
                  <a:pt x="83" y="304"/>
                </a:lnTo>
                <a:lnTo>
                  <a:pt x="8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1" name="Freeform 78"/>
          <p:cNvSpPr/>
          <p:nvPr/>
        </p:nvSpPr>
        <p:spPr bwMode="auto">
          <a:xfrm>
            <a:off x="8255106" y="3452513"/>
            <a:ext cx="239836" cy="1293226"/>
          </a:xfrm>
          <a:custGeom>
            <a:avLst/>
            <a:gdLst>
              <a:gd name="T0" fmla="*/ 51 w 51"/>
              <a:gd name="T1" fmla="*/ 0 h 275"/>
              <a:gd name="T2" fmla="*/ 0 w 51"/>
              <a:gd name="T3" fmla="*/ 0 h 275"/>
              <a:gd name="T4" fmla="*/ 0 w 51"/>
              <a:gd name="T5" fmla="*/ 225 h 275"/>
              <a:gd name="T6" fmla="*/ 0 w 51"/>
              <a:gd name="T7" fmla="*/ 225 h 275"/>
              <a:gd name="T8" fmla="*/ 1 w 51"/>
              <a:gd name="T9" fmla="*/ 234 h 275"/>
              <a:gd name="T10" fmla="*/ 4 w 51"/>
              <a:gd name="T11" fmla="*/ 243 h 275"/>
              <a:gd name="T12" fmla="*/ 9 w 51"/>
              <a:gd name="T13" fmla="*/ 252 h 275"/>
              <a:gd name="T14" fmla="*/ 15 w 51"/>
              <a:gd name="T15" fmla="*/ 260 h 275"/>
              <a:gd name="T16" fmla="*/ 22 w 51"/>
              <a:gd name="T17" fmla="*/ 266 h 275"/>
              <a:gd name="T18" fmla="*/ 30 w 51"/>
              <a:gd name="T19" fmla="*/ 270 h 275"/>
              <a:gd name="T20" fmla="*/ 40 w 51"/>
              <a:gd name="T21" fmla="*/ 273 h 275"/>
              <a:gd name="T22" fmla="*/ 49 w 51"/>
              <a:gd name="T23" fmla="*/ 275 h 275"/>
              <a:gd name="T24" fmla="*/ 51 w 51"/>
              <a:gd name="T25" fmla="*/ 275 h 275"/>
              <a:gd name="T26" fmla="*/ 51 w 51"/>
              <a:gd name="T2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275">
                <a:moveTo>
                  <a:pt x="51" y="0"/>
                </a:moveTo>
                <a:lnTo>
                  <a:pt x="0" y="0"/>
                </a:lnTo>
                <a:lnTo>
                  <a:pt x="0" y="225"/>
                </a:lnTo>
                <a:lnTo>
                  <a:pt x="0" y="225"/>
                </a:lnTo>
                <a:lnTo>
                  <a:pt x="1" y="234"/>
                </a:lnTo>
                <a:lnTo>
                  <a:pt x="4" y="243"/>
                </a:lnTo>
                <a:lnTo>
                  <a:pt x="9" y="252"/>
                </a:lnTo>
                <a:lnTo>
                  <a:pt x="15" y="260"/>
                </a:lnTo>
                <a:lnTo>
                  <a:pt x="22" y="266"/>
                </a:lnTo>
                <a:lnTo>
                  <a:pt x="30" y="270"/>
                </a:lnTo>
                <a:lnTo>
                  <a:pt x="40" y="273"/>
                </a:lnTo>
                <a:lnTo>
                  <a:pt x="49" y="275"/>
                </a:lnTo>
                <a:lnTo>
                  <a:pt x="51" y="275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2" name="Rectangle 79"/>
          <p:cNvSpPr>
            <a:spLocks noChangeArrowheads="1"/>
          </p:cNvSpPr>
          <p:nvPr/>
        </p:nvSpPr>
        <p:spPr bwMode="auto">
          <a:xfrm>
            <a:off x="8588995" y="2958735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3" name="Freeform 80"/>
          <p:cNvSpPr/>
          <p:nvPr/>
        </p:nvSpPr>
        <p:spPr bwMode="auto">
          <a:xfrm>
            <a:off x="8588995" y="3043361"/>
            <a:ext cx="103458" cy="14109"/>
          </a:xfrm>
          <a:custGeom>
            <a:avLst/>
            <a:gdLst>
              <a:gd name="T0" fmla="*/ 22 w 22"/>
              <a:gd name="T1" fmla="*/ 0 h 3"/>
              <a:gd name="T2" fmla="*/ 0 w 22"/>
              <a:gd name="T3" fmla="*/ 0 h 3"/>
              <a:gd name="T4" fmla="*/ 0 w 22"/>
              <a:gd name="T5" fmla="*/ 3 h 3"/>
              <a:gd name="T6" fmla="*/ 22 w 2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3">
                <a:moveTo>
                  <a:pt x="22" y="0"/>
                </a:moveTo>
                <a:lnTo>
                  <a:pt x="0" y="0"/>
                </a:lnTo>
                <a:lnTo>
                  <a:pt x="0" y="3"/>
                </a:lnTo>
                <a:lnTo>
                  <a:pt x="22" y="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4" name="Rectangle 79"/>
          <p:cNvSpPr>
            <a:spLocks noChangeArrowheads="1"/>
          </p:cNvSpPr>
          <p:nvPr/>
        </p:nvSpPr>
        <p:spPr bwMode="auto">
          <a:xfrm>
            <a:off x="8588995" y="3127987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5" name="Rectangle 79"/>
          <p:cNvSpPr>
            <a:spLocks noChangeArrowheads="1"/>
          </p:cNvSpPr>
          <p:nvPr/>
        </p:nvSpPr>
        <p:spPr bwMode="auto">
          <a:xfrm>
            <a:off x="8588995" y="3212613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6" name="Rectangle 79"/>
          <p:cNvSpPr>
            <a:spLocks noChangeArrowheads="1"/>
          </p:cNvSpPr>
          <p:nvPr/>
        </p:nvSpPr>
        <p:spPr bwMode="auto">
          <a:xfrm>
            <a:off x="8588995" y="3297239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7" name="Rectangle 79"/>
          <p:cNvSpPr>
            <a:spLocks noChangeArrowheads="1"/>
          </p:cNvSpPr>
          <p:nvPr/>
        </p:nvSpPr>
        <p:spPr bwMode="auto">
          <a:xfrm>
            <a:off x="8588995" y="3381865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8" name="Rectangle 79"/>
          <p:cNvSpPr>
            <a:spLocks noChangeArrowheads="1"/>
          </p:cNvSpPr>
          <p:nvPr/>
        </p:nvSpPr>
        <p:spPr bwMode="auto">
          <a:xfrm>
            <a:off x="8588995" y="3466491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9" name="Rectangle 79"/>
          <p:cNvSpPr>
            <a:spLocks noChangeArrowheads="1"/>
          </p:cNvSpPr>
          <p:nvPr/>
        </p:nvSpPr>
        <p:spPr bwMode="auto">
          <a:xfrm>
            <a:off x="8588995" y="3551117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0" name="Rectangle 79"/>
          <p:cNvSpPr>
            <a:spLocks noChangeArrowheads="1"/>
          </p:cNvSpPr>
          <p:nvPr/>
        </p:nvSpPr>
        <p:spPr bwMode="auto">
          <a:xfrm>
            <a:off x="8588995" y="3635743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1" name="Rectangle 79"/>
          <p:cNvSpPr>
            <a:spLocks noChangeArrowheads="1"/>
          </p:cNvSpPr>
          <p:nvPr/>
        </p:nvSpPr>
        <p:spPr bwMode="auto">
          <a:xfrm>
            <a:off x="8588995" y="3720365"/>
            <a:ext cx="103458" cy="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4" name="TextBox 419"/>
          <p:cNvSpPr txBox="1"/>
          <p:nvPr/>
        </p:nvSpPr>
        <p:spPr>
          <a:xfrm>
            <a:off x="9052989" y="2306927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90%</a:t>
            </a:r>
            <a:endParaRPr lang="en-US" sz="3200" b="1" dirty="0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5" name="Rectangle 29"/>
          <p:cNvSpPr/>
          <p:nvPr/>
        </p:nvSpPr>
        <p:spPr>
          <a:xfrm>
            <a:off x="2389382" y="3395974"/>
            <a:ext cx="1747903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66" name="Rectangle 30"/>
          <p:cNvSpPr/>
          <p:nvPr/>
        </p:nvSpPr>
        <p:spPr>
          <a:xfrm>
            <a:off x="2389382" y="307473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67" name="Rectangle 29"/>
          <p:cNvSpPr/>
          <p:nvPr/>
        </p:nvSpPr>
        <p:spPr>
          <a:xfrm>
            <a:off x="5778062" y="3395974"/>
            <a:ext cx="1747903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68" name="Rectangle 30"/>
          <p:cNvSpPr/>
          <p:nvPr/>
        </p:nvSpPr>
        <p:spPr>
          <a:xfrm>
            <a:off x="5778062" y="307473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69" name="Rectangle 29"/>
          <p:cNvSpPr/>
          <p:nvPr/>
        </p:nvSpPr>
        <p:spPr>
          <a:xfrm>
            <a:off x="9052989" y="3395974"/>
            <a:ext cx="1747903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70" name="Rectangle 30"/>
          <p:cNvSpPr/>
          <p:nvPr/>
        </p:nvSpPr>
        <p:spPr>
          <a:xfrm>
            <a:off x="9052989" y="307473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058341" y="5083567"/>
            <a:ext cx="8078304" cy="55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单击此处添加文字阐述添加简短问题说明文字，单击此处添加文字阐述添加简短问题说明文字。单击此处添加文字阐述添加简短问题说明文字，单击此处添加文字阐述添加简短问题说明文字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16" name="椭圆 15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" name="laptop-01.png" descr="laptop-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596" y="1965226"/>
            <a:ext cx="5057385" cy="292746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317500" rotWithShape="0">
              <a:srgbClr val="000000">
                <a:alpha val="50186"/>
              </a:srgbClr>
            </a:outerShdw>
          </a:effectLst>
        </p:spPr>
      </p:pic>
      <p:sp>
        <p:nvSpPr>
          <p:cNvPr id="5" name="Rectangle"/>
          <p:cNvSpPr/>
          <p:nvPr/>
        </p:nvSpPr>
        <p:spPr>
          <a:xfrm>
            <a:off x="0" y="0"/>
            <a:ext cx="3810001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" name="70%…"/>
          <p:cNvSpPr txBox="1"/>
          <p:nvPr/>
        </p:nvSpPr>
        <p:spPr>
          <a:xfrm>
            <a:off x="4521908" y="1839863"/>
            <a:ext cx="1131720" cy="6540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sz="320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70</a:t>
            </a:r>
            <a:r>
              <a:rPr sz="105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%</a:t>
            </a:r>
            <a:endParaRPr sz="1050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 algn="l"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sz="105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Static Countdown</a:t>
            </a:r>
            <a:endParaRPr sz="1050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60%…"/>
          <p:cNvSpPr txBox="1"/>
          <p:nvPr/>
        </p:nvSpPr>
        <p:spPr>
          <a:xfrm>
            <a:off x="4521908" y="4281537"/>
            <a:ext cx="1131720" cy="6540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sz="320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60</a:t>
            </a:r>
            <a:r>
              <a:rPr sz="105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%</a:t>
            </a:r>
            <a:endParaRPr sz="1050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 algn="l"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sz="105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Static Countdown</a:t>
            </a:r>
            <a:endParaRPr sz="1050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90%…"/>
          <p:cNvSpPr txBox="1"/>
          <p:nvPr/>
        </p:nvSpPr>
        <p:spPr>
          <a:xfrm>
            <a:off x="4521908" y="3060700"/>
            <a:ext cx="1131720" cy="6540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sz="320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90</a:t>
            </a:r>
            <a:r>
              <a:rPr sz="105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%</a:t>
            </a:r>
            <a:endParaRPr sz="1050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 algn="l"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sz="1050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Static Countdown</a:t>
            </a:r>
            <a:endParaRPr sz="1050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1" name="Picture Placeholder 1"/>
          <p:cNvSpPr txBox="1"/>
          <p:nvPr/>
        </p:nvSpPr>
        <p:spPr>
          <a:xfrm>
            <a:off x="6969325" y="2166824"/>
            <a:ext cx="3884613" cy="2413398"/>
          </a:xfrm>
          <a:custGeom>
            <a:avLst/>
            <a:gdLst>
              <a:gd name="connsiteX0" fmla="*/ 0 w 7769226"/>
              <a:gd name="connsiteY0" fmla="*/ 0 h 4826795"/>
              <a:gd name="connsiteX1" fmla="*/ 7769226 w 7769226"/>
              <a:gd name="connsiteY1" fmla="*/ 0 h 4826795"/>
              <a:gd name="connsiteX2" fmla="*/ 7769226 w 7769226"/>
              <a:gd name="connsiteY2" fmla="*/ 4826795 h 4826795"/>
              <a:gd name="connsiteX3" fmla="*/ 0 w 7769226"/>
              <a:gd name="connsiteY3" fmla="*/ 4826795 h 4826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9226" h="4826795">
                <a:moveTo>
                  <a:pt x="0" y="0"/>
                </a:moveTo>
                <a:lnTo>
                  <a:pt x="7769226" y="0"/>
                </a:lnTo>
                <a:lnTo>
                  <a:pt x="7769226" y="4826795"/>
                </a:lnTo>
                <a:lnTo>
                  <a:pt x="0" y="4826795"/>
                </a:lnTo>
                <a:close/>
              </a:path>
            </a:pathLst>
          </a:custGeom>
          <a:blipFill>
            <a:blip r:embed="rId2"/>
            <a:stretch>
              <a:fillRect t="-73423" b="-73423"/>
            </a:stretch>
          </a:blipFill>
        </p:spPr>
      </p:sp>
      <p:sp>
        <p:nvSpPr>
          <p:cNvPr id="12" name="TextBox 7"/>
          <p:cNvSpPr txBox="1"/>
          <p:nvPr/>
        </p:nvSpPr>
        <p:spPr>
          <a:xfrm>
            <a:off x="605878" y="2208258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在这添加</a:t>
            </a:r>
            <a:endParaRPr lang="en-US" altLang="zh-CN" sz="28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 algn="l"/>
            <a:r>
              <a:rPr lang="zh-CN" altLang="en-US" sz="28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页面标题内容</a:t>
            </a:r>
            <a:endParaRPr lang="zh-CN" altLang="en-US" sz="28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3" name="Google Shape;86;p19"/>
          <p:cNvSpPr txBox="1"/>
          <p:nvPr/>
        </p:nvSpPr>
        <p:spPr>
          <a:xfrm>
            <a:off x="605878" y="1807370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YOUR TITLE HERE</a:t>
            </a:r>
            <a:endParaRPr sz="2000" b="0" i="0" u="none" strike="noStrike" cap="none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605878" y="3720928"/>
            <a:ext cx="2508384" cy="144480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1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3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1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8" grpId="1" animBg="1"/>
      <p:bldP spid="9" grpId="0" animBg="1" advAuto="0"/>
      <p:bldP spid="9" grpId="1" animBg="1"/>
      <p:bldP spid="10" grpId="0" animBg="1" advAuto="0"/>
      <p:bldP spid="10" grpId="1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 rot="1689390">
            <a:off x="-4063607" y="454571"/>
            <a:ext cx="8942772" cy="3617152"/>
          </a:xfrm>
          <a:prstGeom prst="roundRect">
            <a:avLst>
              <a:gd name="adj" fmla="val 50000"/>
            </a:avLst>
          </a:prstGeom>
          <a:blipFill dpi="0" rotWithShape="0">
            <a:blip r:embed="rId1"/>
            <a:srcRect/>
            <a:stretch>
              <a:fillRect l="-3786" t="920" r="-3786" b="9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988920" y="-57981"/>
            <a:ext cx="7599622" cy="75996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636295" y="5970495"/>
            <a:ext cx="2237873" cy="22378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319084" y="4769931"/>
            <a:ext cx="3112168" cy="3112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692064" y="-1183105"/>
            <a:ext cx="2366209" cy="2366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47421" y="5706850"/>
            <a:ext cx="521628" cy="521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199147" y="1872916"/>
            <a:ext cx="3112168" cy="3112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311314" y="238378"/>
            <a:ext cx="690991" cy="690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3"/>
          <p:cNvSpPr/>
          <p:nvPr>
            <p:custDataLst>
              <p:tags r:id="rId2"/>
            </p:custDataLst>
          </p:nvPr>
        </p:nvSpPr>
        <p:spPr>
          <a:xfrm>
            <a:off x="5360754" y="2308228"/>
            <a:ext cx="55818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思源黑体" panose="020B0500000000000000" pitchFamily="34" charset="-122"/>
              </a:rPr>
              <a:t>谢谢观看</a:t>
            </a:r>
            <a:endParaRPr lang="en-US" altLang="zh-CN" sz="72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0" name="PA-文本框 6"/>
          <p:cNvSpPr txBox="1"/>
          <p:nvPr>
            <p:custDataLst>
              <p:tags r:id="rId3"/>
            </p:custDataLst>
          </p:nvPr>
        </p:nvSpPr>
        <p:spPr>
          <a:xfrm>
            <a:off x="5375168" y="3508557"/>
            <a:ext cx="5581826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POWERPOINT TEMPLATE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2" name="PA-矩形 3"/>
          <p:cNvSpPr/>
          <p:nvPr>
            <p:custDataLst>
              <p:tags r:id="rId4"/>
            </p:custDataLst>
          </p:nvPr>
        </p:nvSpPr>
        <p:spPr>
          <a:xfrm>
            <a:off x="1417721" y="2921168"/>
            <a:ext cx="26750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思源黑体" panose="020B0500000000000000" pitchFamily="34" charset="-122"/>
              </a:rPr>
              <a:t>2020</a:t>
            </a:r>
            <a:endParaRPr lang="en-US" altLang="zh-CN" sz="6000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1"/>
          <p:cNvSpPr/>
          <p:nvPr/>
        </p:nvSpPr>
        <p:spPr>
          <a:xfrm>
            <a:off x="5360754" y="4306693"/>
            <a:ext cx="1942693" cy="4693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汇报人：千图网</a:t>
            </a:r>
            <a:endParaRPr kumimoji="0" lang="zh-CN" altLang="en-US" sz="1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5" grpId="0" animBg="1"/>
      <p:bldP spid="6" grpId="0" animBg="1"/>
      <p:bldP spid="7" grpId="0" animBg="1"/>
      <p:bldP spid="2" grpId="0" animBg="1"/>
      <p:bldP spid="8" grpId="0" animBg="1"/>
      <p:bldP spid="9" grpId="0"/>
      <p:bldP spid="10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2" name="椭圆 1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 Placeholder 3"/>
          <p:cNvSpPr txBox="1"/>
          <p:nvPr/>
        </p:nvSpPr>
        <p:spPr>
          <a:xfrm>
            <a:off x="3075053" y="1674260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0" dirty="0" err="1">
                <a:solidFill>
                  <a:schemeClr val="bg2">
                    <a:lumMod val="1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2100" dirty="0">
                <a:solidFill>
                  <a:schemeClr val="bg2">
                    <a:lumMod val="1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！</a:t>
            </a:r>
            <a:endParaRPr lang="en-US" sz="2100" dirty="0">
              <a:solidFill>
                <a:schemeClr val="bg2">
                  <a:lumMod val="1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" name="Text Placeholder 4"/>
          <p:cNvSpPr txBox="1"/>
          <p:nvPr/>
        </p:nvSpPr>
        <p:spPr>
          <a:xfrm>
            <a:off x="1444828" y="2285312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850" indent="-450850" eaLnBrk="0" hangingPunct="0">
              <a:spcBef>
                <a:spcPts val="1575"/>
              </a:spcBef>
              <a:buFont typeface="Arial" panose="020B0604020202020204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！</a:t>
            </a:r>
            <a:endParaRPr lang="en-US" sz="1445" dirty="0">
              <a:solidFill>
                <a:schemeClr val="bg1">
                  <a:lumMod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ea"/>
              <a:sym typeface="+mn-lt"/>
            </a:endParaRPr>
          </a:p>
          <a:p>
            <a:pPr marL="450850" indent="-450850" eaLnBrk="0" hangingPunct="0">
              <a:spcBef>
                <a:spcPts val="1575"/>
              </a:spcBef>
              <a:buFont typeface="Arial" panose="020B0604020202020204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！</a:t>
            </a:r>
            <a:endParaRPr lang="en-US" sz="1445" dirty="0">
              <a:solidFill>
                <a:schemeClr val="bg1">
                  <a:lumMod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ea"/>
              <a:sym typeface="+mn-lt"/>
            </a:endParaRPr>
          </a:p>
          <a:p>
            <a:pPr marL="450850" indent="-450850" eaLnBrk="0" hangingPunct="0">
              <a:spcBef>
                <a:spcPts val="1575"/>
              </a:spcBef>
              <a:buFont typeface="Arial" panose="020B0604020202020204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  <a:endParaRPr lang="en-US" sz="1445" dirty="0">
              <a:solidFill>
                <a:schemeClr val="bg1">
                  <a:lumMod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ea"/>
              <a:sym typeface="+mn-lt"/>
            </a:endParaRPr>
          </a:p>
          <a:p>
            <a:pPr marL="450850" indent="-450850" eaLnBrk="0" hangingPunct="0">
              <a:spcBef>
                <a:spcPts val="1575"/>
              </a:spcBef>
              <a:buFont typeface="Arial" panose="020B0604020202020204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  <a:endParaRPr lang="en-US" sz="1445" dirty="0">
              <a:solidFill>
                <a:schemeClr val="bg1">
                  <a:lumMod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ea"/>
              <a:sym typeface="+mn-lt"/>
            </a:endParaRPr>
          </a:p>
          <a:p>
            <a:pPr marL="450850" indent="-450850" eaLnBrk="0" hangingPunct="0">
              <a:spcBef>
                <a:spcPts val="1575"/>
              </a:spcBef>
              <a:buFont typeface="Arial" panose="020B0604020202020204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3、禁止把作品纳入商标或服务标记。</a:t>
            </a:r>
            <a:endParaRPr lang="en-US" sz="1445" dirty="0">
              <a:solidFill>
                <a:schemeClr val="bg1">
                  <a:lumMod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ea"/>
              <a:sym typeface="+mn-lt"/>
            </a:endParaRPr>
          </a:p>
          <a:p>
            <a:pPr marL="450850" indent="-450850" eaLnBrk="0" hangingPunct="0">
              <a:spcBef>
                <a:spcPts val="1575"/>
              </a:spcBef>
              <a:buFont typeface="Arial" panose="020B0604020202020204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。</a:t>
            </a:r>
            <a:endParaRPr lang="en-US" sz="1445" dirty="0">
              <a:solidFill>
                <a:schemeClr val="bg1">
                  <a:lumMod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" name="Text Placeholder 2"/>
          <p:cNvSpPr txBox="1"/>
          <p:nvPr/>
        </p:nvSpPr>
        <p:spPr bwMode="auto">
          <a:xfrm>
            <a:off x="3969293" y="858890"/>
            <a:ext cx="4446096" cy="663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53217" rIns="0" bIns="53217" numCol="1" anchor="t" anchorCtr="0" compatLnSpc="1"/>
          <a:lstStyle/>
          <a:p>
            <a:pPr algn="ctr" defTabSz="1201420" eaLnBrk="0" fontAlgn="base" hangingPunct="0">
              <a:spcAft>
                <a:spcPct val="0"/>
              </a:spcAft>
              <a:defRPr/>
            </a:pPr>
            <a:r>
              <a:rPr lang="en-US" sz="4600" dirty="0" err="1">
                <a:solidFill>
                  <a:schemeClr val="bg2">
                    <a:lumMod val="1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版权声明</a:t>
            </a:r>
            <a:endParaRPr lang="en-US" sz="4600" dirty="0">
              <a:solidFill>
                <a:schemeClr val="bg2">
                  <a:lumMod val="1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/>
          <p:cNvGraphicFramePr/>
          <p:nvPr/>
        </p:nvGraphicFramePr>
        <p:xfrm>
          <a:off x="1051492" y="2471683"/>
          <a:ext cx="5820814" cy="3586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矩形 11"/>
          <p:cNvSpPr/>
          <p:nvPr/>
        </p:nvSpPr>
        <p:spPr>
          <a:xfrm>
            <a:off x="7191388" y="1802320"/>
            <a:ext cx="120414" cy="4860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55891" y="1826845"/>
            <a:ext cx="1639000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prstClr val="black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添加标题</a:t>
            </a:r>
            <a:endParaRPr lang="zh-CN" altLang="en-US" sz="2400" dirty="0">
              <a:solidFill>
                <a:prstClr val="black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76471" y="2325922"/>
            <a:ext cx="4033558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单击此处添加内容，内容要与标题相符，可以直接复制粘贴，要选择有用的关键词录入。单击此处添加内容。</a:t>
            </a:r>
            <a:endParaRPr lang="zh-CN" altLang="en-US" sz="1200" dirty="0">
              <a:solidFill>
                <a:prstClr val="black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43281" y="3280555"/>
            <a:ext cx="120414" cy="486069"/>
          </a:xfrm>
          <a:prstGeom prst="rect">
            <a:avLst/>
          </a:prstGeom>
          <a:solidFill>
            <a:srgbClr val="59A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07785" y="3305080"/>
            <a:ext cx="1639000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prstClr val="black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添加标题</a:t>
            </a:r>
            <a:endParaRPr lang="zh-CN" altLang="en-US" sz="2400" dirty="0">
              <a:solidFill>
                <a:prstClr val="black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28365" y="3804157"/>
            <a:ext cx="4033558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单击此处添加内容，内容要与标题相符，可以直接复制粘贴，要选择有用的关键词录入。单击此处添加内容。</a:t>
            </a:r>
            <a:endParaRPr lang="zh-CN" altLang="en-US" sz="1200" dirty="0">
              <a:solidFill>
                <a:prstClr val="black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43281" y="4775392"/>
            <a:ext cx="120414" cy="486069"/>
          </a:xfrm>
          <a:prstGeom prst="rect">
            <a:avLst/>
          </a:prstGeom>
          <a:solidFill>
            <a:srgbClr val="BA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07785" y="4799917"/>
            <a:ext cx="1639000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prstClr val="black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添加标题</a:t>
            </a:r>
            <a:endParaRPr lang="zh-CN" altLang="en-US" sz="2400" dirty="0">
              <a:solidFill>
                <a:prstClr val="black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28365" y="5298994"/>
            <a:ext cx="4033558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单击此处添加内容，内容要与标题相符，可以直接复制粘贴，要选择有用的关键词录入。单击此处添加内容。</a:t>
            </a:r>
            <a:endParaRPr lang="zh-CN" altLang="en-US" sz="1200" dirty="0">
              <a:solidFill>
                <a:prstClr val="black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7086" y="954250"/>
            <a:ext cx="780222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27087" y="431030"/>
            <a:ext cx="2380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添加主题</a:t>
            </a:r>
            <a:endParaRPr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Graphic spid="11" grpId="0">
        <p:bldAsOne/>
      </p:bldGraphic>
      <p:bldP spid="12" grpId="0" animBg="1"/>
      <p:bldP spid="13" grpId="0"/>
      <p:bldP spid="14" grpId="0"/>
      <p:bldP spid="15" grpId="0" animBg="1"/>
      <p:bldP spid="16" grpId="0"/>
      <p:bldP spid="17" grpId="0"/>
      <p:bldP spid="19" grpId="0" animBg="1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/>
        </p:nvCxnSpPr>
        <p:spPr>
          <a:xfrm>
            <a:off x="627086" y="954250"/>
            <a:ext cx="780222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27087" y="431030"/>
            <a:ext cx="238027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事件</a:t>
            </a:r>
            <a:endParaRPr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1826508" y="3085773"/>
            <a:ext cx="1595447" cy="797723"/>
          </a:xfrm>
          <a:prstGeom prst="rect">
            <a:avLst/>
          </a:prstGeom>
          <a:solidFill>
            <a:srgbClr val="1F74AD"/>
          </a:solidFill>
          <a:ln w="19050">
            <a:solidFill>
              <a:srgbClr val="1F74AD">
                <a:lumMod val="75000"/>
              </a:srgbClr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kern="12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26" name="任意多边形: 形状 25"/>
          <p:cNvSpPr/>
          <p:nvPr>
            <p:custDataLst>
              <p:tags r:id="rId2"/>
            </p:custDataLst>
          </p:nvPr>
        </p:nvSpPr>
        <p:spPr>
          <a:xfrm rot="18770822">
            <a:off x="3269971" y="2976981"/>
            <a:ext cx="1134919" cy="61000"/>
          </a:xfrm>
          <a:custGeom>
            <a:avLst/>
            <a:gdLst>
              <a:gd name="connsiteX0" fmla="*/ 0 w 1257468"/>
              <a:gd name="connsiteY0" fmla="*/ 17753 h 35507"/>
              <a:gd name="connsiteX1" fmla="*/ 1257468 w 1257468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468" h="35507">
                <a:moveTo>
                  <a:pt x="0" y="17753"/>
                </a:moveTo>
                <a:lnTo>
                  <a:pt x="1257468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6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609996" tIns="-13683" rIns="609998" bIns="-1368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3"/>
            </p:custDataLst>
          </p:nvPr>
        </p:nvSpPr>
        <p:spPr>
          <a:xfrm>
            <a:off x="4235976" y="2107591"/>
            <a:ext cx="1595447" cy="797723"/>
          </a:xfrm>
          <a:prstGeom prst="rect">
            <a:avLst/>
          </a:prstGeom>
          <a:solidFill>
            <a:srgbClr val="3498DB"/>
          </a:solidFill>
          <a:ln w="19050">
            <a:solidFill>
              <a:srgbClr val="3498DB">
                <a:lumMod val="75000"/>
              </a:srgbClr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4"/>
            </p:custDataLst>
          </p:nvPr>
        </p:nvSpPr>
        <p:spPr>
          <a:xfrm rot="19457599">
            <a:off x="5757553" y="2263857"/>
            <a:ext cx="785919" cy="26499"/>
          </a:xfrm>
          <a:custGeom>
            <a:avLst/>
            <a:gdLst>
              <a:gd name="connsiteX0" fmla="*/ 0 w 1053099"/>
              <a:gd name="connsiteY0" fmla="*/ 17753 h 35507"/>
              <a:gd name="connsiteX1" fmla="*/ 1053099 w 1053099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3099" h="35507">
                <a:moveTo>
                  <a:pt x="0" y="17753"/>
                </a:moveTo>
                <a:lnTo>
                  <a:pt x="1053099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512921" tIns="-8574" rIns="512923" bIns="-85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5"/>
            </p:custDataLst>
          </p:nvPr>
        </p:nvSpPr>
        <p:spPr>
          <a:xfrm>
            <a:off x="6469603" y="1648899"/>
            <a:ext cx="1595447" cy="797723"/>
          </a:xfrm>
          <a:prstGeom prst="rect">
            <a:avLst/>
          </a:prstGeom>
          <a:solidFill>
            <a:srgbClr val="3498DB">
              <a:lumMod val="60000"/>
              <a:lumOff val="40000"/>
            </a:srgbClr>
          </a:solidFill>
          <a:ln w="19050">
            <a:solidFill>
              <a:srgbClr val="3498DB"/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30" name="任意多边形: 形状 22"/>
          <p:cNvSpPr/>
          <p:nvPr>
            <p:custDataLst>
              <p:tags r:id="rId6"/>
            </p:custDataLst>
          </p:nvPr>
        </p:nvSpPr>
        <p:spPr>
          <a:xfrm rot="2142401">
            <a:off x="5757553" y="2722548"/>
            <a:ext cx="785919" cy="26499"/>
          </a:xfrm>
          <a:custGeom>
            <a:avLst/>
            <a:gdLst>
              <a:gd name="connsiteX0" fmla="*/ 0 w 1053099"/>
              <a:gd name="connsiteY0" fmla="*/ 17753 h 35507"/>
              <a:gd name="connsiteX1" fmla="*/ 1053099 w 1053099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3099" h="35507">
                <a:moveTo>
                  <a:pt x="0" y="17753"/>
                </a:moveTo>
                <a:lnTo>
                  <a:pt x="1053099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512921" tIns="-8574" rIns="512922" bIns="-85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>
            <p:custDataLst>
              <p:tags r:id="rId7"/>
            </p:custDataLst>
          </p:nvPr>
        </p:nvSpPr>
        <p:spPr>
          <a:xfrm>
            <a:off x="6469603" y="2566282"/>
            <a:ext cx="1595447" cy="797723"/>
          </a:xfrm>
          <a:prstGeom prst="rect">
            <a:avLst/>
          </a:prstGeom>
          <a:solidFill>
            <a:srgbClr val="3498DB">
              <a:lumMod val="60000"/>
              <a:lumOff val="40000"/>
            </a:srgbClr>
          </a:solidFill>
          <a:ln w="19050">
            <a:solidFill>
              <a:srgbClr val="3498DB"/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32" name="任意多边形: 形状 24"/>
          <p:cNvSpPr/>
          <p:nvPr>
            <p:custDataLst>
              <p:tags r:id="rId8"/>
            </p:custDataLst>
          </p:nvPr>
        </p:nvSpPr>
        <p:spPr>
          <a:xfrm rot="2829178" flipV="1">
            <a:off x="3274087" y="3765317"/>
            <a:ext cx="1120893" cy="137494"/>
          </a:xfrm>
          <a:custGeom>
            <a:avLst/>
            <a:gdLst>
              <a:gd name="connsiteX0" fmla="*/ 0 w 1257468"/>
              <a:gd name="connsiteY0" fmla="*/ 17753 h 35507"/>
              <a:gd name="connsiteX1" fmla="*/ 1257468 w 1257468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468" h="35507">
                <a:moveTo>
                  <a:pt x="0" y="17753"/>
                </a:moveTo>
                <a:lnTo>
                  <a:pt x="1257468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6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609997" tIns="-13683" rIns="609997" bIns="-1368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9"/>
            </p:custDataLst>
          </p:nvPr>
        </p:nvSpPr>
        <p:spPr>
          <a:xfrm>
            <a:off x="4235976" y="3952688"/>
            <a:ext cx="1595447" cy="797723"/>
          </a:xfrm>
          <a:prstGeom prst="rect">
            <a:avLst/>
          </a:prstGeom>
          <a:solidFill>
            <a:srgbClr val="3498DB"/>
          </a:solidFill>
          <a:ln w="19050">
            <a:solidFill>
              <a:srgbClr val="3498DB">
                <a:lumMod val="75000"/>
              </a:srgbClr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34" name="任意多边形: 形状 44"/>
          <p:cNvSpPr/>
          <p:nvPr>
            <p:custDataLst>
              <p:tags r:id="rId10"/>
            </p:custDataLst>
          </p:nvPr>
        </p:nvSpPr>
        <p:spPr>
          <a:xfrm rot="19457599" flipV="1">
            <a:off x="5733274" y="4060073"/>
            <a:ext cx="820015" cy="45719"/>
          </a:xfrm>
          <a:custGeom>
            <a:avLst/>
            <a:gdLst>
              <a:gd name="connsiteX0" fmla="*/ 0 w 1053099"/>
              <a:gd name="connsiteY0" fmla="*/ 17753 h 35507"/>
              <a:gd name="connsiteX1" fmla="*/ 1053099 w 1053099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3099" h="35507">
                <a:moveTo>
                  <a:pt x="0" y="17753"/>
                </a:moveTo>
                <a:lnTo>
                  <a:pt x="1053099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512921" tIns="-8574" rIns="512923" bIns="-85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11"/>
            </p:custDataLst>
          </p:nvPr>
        </p:nvSpPr>
        <p:spPr>
          <a:xfrm>
            <a:off x="6469603" y="3493996"/>
            <a:ext cx="1595447" cy="797723"/>
          </a:xfrm>
          <a:prstGeom prst="rect">
            <a:avLst/>
          </a:prstGeom>
          <a:solidFill>
            <a:srgbClr val="3498DB">
              <a:lumMod val="60000"/>
              <a:lumOff val="40000"/>
            </a:srgbClr>
          </a:solidFill>
          <a:ln w="19050">
            <a:solidFill>
              <a:srgbClr val="3498DB"/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36" name="任意多边形: 形状 46"/>
          <p:cNvSpPr/>
          <p:nvPr>
            <p:custDataLst>
              <p:tags r:id="rId12"/>
            </p:custDataLst>
          </p:nvPr>
        </p:nvSpPr>
        <p:spPr>
          <a:xfrm rot="2142401">
            <a:off x="5735425" y="4575361"/>
            <a:ext cx="832003" cy="87483"/>
          </a:xfrm>
          <a:custGeom>
            <a:avLst/>
            <a:gdLst>
              <a:gd name="connsiteX0" fmla="*/ 0 w 1053099"/>
              <a:gd name="connsiteY0" fmla="*/ 17753 h 35507"/>
              <a:gd name="connsiteX1" fmla="*/ 1053099 w 1053099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3099" h="35507">
                <a:moveTo>
                  <a:pt x="0" y="17753"/>
                </a:moveTo>
                <a:lnTo>
                  <a:pt x="1053099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512921" tIns="-8574" rIns="512922" bIns="-85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6469603" y="4411379"/>
            <a:ext cx="1595447" cy="797723"/>
          </a:xfrm>
          <a:prstGeom prst="rect">
            <a:avLst/>
          </a:prstGeom>
          <a:solidFill>
            <a:srgbClr val="3498DB">
              <a:lumMod val="60000"/>
              <a:lumOff val="40000"/>
            </a:srgbClr>
          </a:solidFill>
          <a:ln w="19050">
            <a:solidFill>
              <a:srgbClr val="3498DB"/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38" name="任意多边形: 形状 28"/>
          <p:cNvSpPr/>
          <p:nvPr>
            <p:custDataLst>
              <p:tags r:id="rId14"/>
            </p:custDataLst>
          </p:nvPr>
        </p:nvSpPr>
        <p:spPr>
          <a:xfrm rot="10800000" flipV="1">
            <a:off x="8084474" y="4739733"/>
            <a:ext cx="670210" cy="174116"/>
          </a:xfrm>
          <a:custGeom>
            <a:avLst/>
            <a:gdLst>
              <a:gd name="connsiteX0" fmla="*/ 0 w 1053099"/>
              <a:gd name="connsiteY0" fmla="*/ 17753 h 35507"/>
              <a:gd name="connsiteX1" fmla="*/ 1053099 w 1053099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3099" h="35507">
                <a:moveTo>
                  <a:pt x="0" y="17753"/>
                </a:moveTo>
                <a:lnTo>
                  <a:pt x="1053099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512921" tIns="-8574" rIns="512922" bIns="-85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5"/>
            </p:custDataLst>
          </p:nvPr>
        </p:nvSpPr>
        <p:spPr>
          <a:xfrm>
            <a:off x="8770044" y="4411374"/>
            <a:ext cx="1595447" cy="797723"/>
          </a:xfrm>
          <a:prstGeom prst="rect">
            <a:avLst/>
          </a:prstGeom>
          <a:solidFill>
            <a:srgbClr val="3498DB">
              <a:lumMod val="60000"/>
              <a:lumOff val="40000"/>
            </a:srgbClr>
          </a:solidFill>
          <a:ln w="19050">
            <a:solidFill>
              <a:srgbClr val="3498DB"/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40" name="任意多边形: 形状 34"/>
          <p:cNvSpPr/>
          <p:nvPr>
            <p:custDataLst>
              <p:tags r:id="rId16"/>
            </p:custDataLst>
          </p:nvPr>
        </p:nvSpPr>
        <p:spPr>
          <a:xfrm rot="10800000" flipV="1">
            <a:off x="8084474" y="3822355"/>
            <a:ext cx="670210" cy="174116"/>
          </a:xfrm>
          <a:custGeom>
            <a:avLst/>
            <a:gdLst>
              <a:gd name="connsiteX0" fmla="*/ 0 w 1053099"/>
              <a:gd name="connsiteY0" fmla="*/ 17753 h 35507"/>
              <a:gd name="connsiteX1" fmla="*/ 1053099 w 1053099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3099" h="35507">
                <a:moveTo>
                  <a:pt x="0" y="17753"/>
                </a:moveTo>
                <a:lnTo>
                  <a:pt x="1053099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512921" tIns="-8574" rIns="512922" bIns="-85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17"/>
            </p:custDataLst>
          </p:nvPr>
        </p:nvSpPr>
        <p:spPr>
          <a:xfrm>
            <a:off x="8770044" y="3493996"/>
            <a:ext cx="1595447" cy="797723"/>
          </a:xfrm>
          <a:prstGeom prst="rect">
            <a:avLst/>
          </a:prstGeom>
          <a:solidFill>
            <a:srgbClr val="3498DB">
              <a:lumMod val="60000"/>
              <a:lumOff val="40000"/>
            </a:srgbClr>
          </a:solidFill>
          <a:ln w="19050">
            <a:solidFill>
              <a:srgbClr val="3498DB"/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42" name="任意多边形: 形状 55"/>
          <p:cNvSpPr/>
          <p:nvPr>
            <p:custDataLst>
              <p:tags r:id="rId18"/>
            </p:custDataLst>
          </p:nvPr>
        </p:nvSpPr>
        <p:spPr>
          <a:xfrm rot="10800000" flipV="1">
            <a:off x="8084474" y="2901530"/>
            <a:ext cx="670210" cy="174116"/>
          </a:xfrm>
          <a:custGeom>
            <a:avLst/>
            <a:gdLst>
              <a:gd name="connsiteX0" fmla="*/ 0 w 1053099"/>
              <a:gd name="connsiteY0" fmla="*/ 17753 h 35507"/>
              <a:gd name="connsiteX1" fmla="*/ 1053099 w 1053099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3099" h="35507">
                <a:moveTo>
                  <a:pt x="0" y="17753"/>
                </a:moveTo>
                <a:lnTo>
                  <a:pt x="1053099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512921" tIns="-8574" rIns="512922" bIns="-85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43" name="矩形 42"/>
          <p:cNvSpPr/>
          <p:nvPr>
            <p:custDataLst>
              <p:tags r:id="rId19"/>
            </p:custDataLst>
          </p:nvPr>
        </p:nvSpPr>
        <p:spPr>
          <a:xfrm>
            <a:off x="8770044" y="2573171"/>
            <a:ext cx="1595447" cy="797723"/>
          </a:xfrm>
          <a:prstGeom prst="rect">
            <a:avLst/>
          </a:prstGeom>
          <a:solidFill>
            <a:srgbClr val="3498DB">
              <a:lumMod val="60000"/>
              <a:lumOff val="40000"/>
            </a:srgbClr>
          </a:solidFill>
          <a:ln w="19050">
            <a:solidFill>
              <a:srgbClr val="3498DB"/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44" name="任意多边形: 形状 59"/>
          <p:cNvSpPr/>
          <p:nvPr>
            <p:custDataLst>
              <p:tags r:id="rId20"/>
            </p:custDataLst>
          </p:nvPr>
        </p:nvSpPr>
        <p:spPr>
          <a:xfrm rot="10800000" flipV="1">
            <a:off x="8084474" y="1977258"/>
            <a:ext cx="670210" cy="174116"/>
          </a:xfrm>
          <a:custGeom>
            <a:avLst/>
            <a:gdLst>
              <a:gd name="connsiteX0" fmla="*/ 0 w 1053099"/>
              <a:gd name="connsiteY0" fmla="*/ 17753 h 35507"/>
              <a:gd name="connsiteX1" fmla="*/ 1053099 w 1053099"/>
              <a:gd name="connsiteY1" fmla="*/ 17753 h 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3099" h="35507">
                <a:moveTo>
                  <a:pt x="0" y="17753"/>
                </a:moveTo>
                <a:lnTo>
                  <a:pt x="1053099" y="17753"/>
                </a:lnTo>
              </a:path>
            </a:pathLst>
          </a:custGeom>
          <a:noFill/>
          <a:ln>
            <a:solidFill>
              <a:srgbClr val="1F74AD"/>
            </a:solidFill>
          </a:ln>
        </p:spPr>
        <p:style>
          <a:lnRef idx="2">
            <a:srgbClr val="1F74AD">
              <a:shade val="80000"/>
              <a:hueOff val="0"/>
              <a:satOff val="0"/>
              <a:lumOff val="0"/>
              <a:alphaOff val="0"/>
            </a:srgbClr>
          </a:lnRef>
          <a:fillRef idx="0">
            <a:scrgbClr r="0" g="0" b="0"/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rgbClr val="000000">
              <a:hueOff val="0"/>
              <a:satOff val="0"/>
              <a:lumOff val="0"/>
              <a:alphaOff val="0"/>
            </a:srgbClr>
          </a:fontRef>
        </p:style>
        <p:txBody>
          <a:bodyPr spcFirstLastPara="0" vert="horz" wrap="square" lIns="512921" tIns="-8574" rIns="512922" bIns="-85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 dirty="0">
              <a:latin typeface="思源黑体 CN Bold" panose="020B0800000000000000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21"/>
            </p:custDataLst>
          </p:nvPr>
        </p:nvSpPr>
        <p:spPr>
          <a:xfrm>
            <a:off x="8770044" y="1648899"/>
            <a:ext cx="1595447" cy="797723"/>
          </a:xfrm>
          <a:prstGeom prst="rect">
            <a:avLst/>
          </a:prstGeom>
          <a:solidFill>
            <a:srgbClr val="3498DB">
              <a:lumMod val="60000"/>
              <a:lumOff val="40000"/>
            </a:srgbClr>
          </a:solidFill>
          <a:ln w="19050">
            <a:solidFill>
              <a:srgbClr val="3498DB"/>
            </a:solidFill>
          </a:ln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1F74AD">
              <a:hueOff val="0"/>
              <a:satOff val="0"/>
              <a:lumOff val="0"/>
              <a:alphaOff val="0"/>
            </a:srgbClr>
          </a:fillRef>
          <a:effectRef idx="0">
            <a:srgbClr val="1F74AD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68137" tIns="68137" rIns="68137" bIns="68137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2000" dirty="0">
              <a:solidFill>
                <a:sysClr val="window" lastClr="FFFFFF"/>
              </a:solidFill>
              <a:latin typeface="思源黑体 CN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2"/>
            </p:custDataLst>
          </p:nvPr>
        </p:nvSpPr>
        <p:spPr>
          <a:xfrm>
            <a:off x="1945154" y="3175541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事件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23"/>
            </p:custDataLst>
          </p:nvPr>
        </p:nvSpPr>
        <p:spPr>
          <a:xfrm>
            <a:off x="4354622" y="2197359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DOM0</a:t>
            </a: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级事件（原始事件</a:t>
            </a: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24"/>
            </p:custDataLst>
          </p:nvPr>
        </p:nvSpPr>
        <p:spPr>
          <a:xfrm>
            <a:off x="4354622" y="4042456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添加文本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25"/>
            </p:custDataLst>
          </p:nvPr>
        </p:nvSpPr>
        <p:spPr>
          <a:xfrm>
            <a:off x="6588249" y="1738667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添加文本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26"/>
            </p:custDataLst>
          </p:nvPr>
        </p:nvSpPr>
        <p:spPr>
          <a:xfrm>
            <a:off x="6588249" y="2656050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添加文本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27"/>
            </p:custDataLst>
          </p:nvPr>
        </p:nvSpPr>
        <p:spPr>
          <a:xfrm>
            <a:off x="6588249" y="3583764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添加文本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5" name="文本框 74"/>
          <p:cNvSpPr txBox="1"/>
          <p:nvPr>
            <p:custDataLst>
              <p:tags r:id="rId28"/>
            </p:custDataLst>
          </p:nvPr>
        </p:nvSpPr>
        <p:spPr>
          <a:xfrm>
            <a:off x="6588249" y="4501147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添加文本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29"/>
            </p:custDataLst>
          </p:nvPr>
        </p:nvSpPr>
        <p:spPr>
          <a:xfrm>
            <a:off x="8888690" y="1738667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添加文本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7" name="文本框 76"/>
          <p:cNvSpPr txBox="1"/>
          <p:nvPr>
            <p:custDataLst>
              <p:tags r:id="rId30"/>
            </p:custDataLst>
          </p:nvPr>
        </p:nvSpPr>
        <p:spPr>
          <a:xfrm>
            <a:off x="8888690" y="2662939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添加文本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31"/>
            </p:custDataLst>
          </p:nvPr>
        </p:nvSpPr>
        <p:spPr>
          <a:xfrm>
            <a:off x="8888690" y="3583764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添加文本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32"/>
            </p:custDataLst>
          </p:nvPr>
        </p:nvSpPr>
        <p:spPr>
          <a:xfrm>
            <a:off x="8888690" y="4501142"/>
            <a:ext cx="1358155" cy="61818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添加文本</a:t>
            </a:r>
            <a:endParaRPr lang="zh-CN" altLang="en-US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9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27086" y="954250"/>
            <a:ext cx="780222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27087" y="431030"/>
            <a:ext cx="2380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添加主题</a:t>
            </a:r>
            <a:endParaRPr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Rectangle 192"/>
          <p:cNvSpPr/>
          <p:nvPr>
            <p:custDataLst>
              <p:tags r:id="rId1"/>
            </p:custDataLst>
          </p:nvPr>
        </p:nvSpPr>
        <p:spPr>
          <a:xfrm>
            <a:off x="1346200" y="1909535"/>
            <a:ext cx="3048000" cy="1696325"/>
          </a:xfrm>
          <a:prstGeom prst="rect">
            <a:avLst/>
          </a:prstGeom>
          <a:solidFill>
            <a:srgbClr val="1F74AD"/>
          </a:solidFill>
          <a:ln w="9525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0" name="Rectangle 140"/>
          <p:cNvSpPr/>
          <p:nvPr>
            <p:custDataLst>
              <p:tags r:id="rId2"/>
            </p:custDataLst>
          </p:nvPr>
        </p:nvSpPr>
        <p:spPr>
          <a:xfrm>
            <a:off x="4572000" y="1909535"/>
            <a:ext cx="3048000" cy="1696325"/>
          </a:xfrm>
          <a:prstGeom prst="rect">
            <a:avLst/>
          </a:prstGeom>
          <a:solidFill>
            <a:srgbClr val="1F74AD">
              <a:lumMod val="60000"/>
              <a:lumOff val="40000"/>
            </a:srgbClr>
          </a:solidFill>
          <a:ln w="9525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1" name="Rectangle 141"/>
          <p:cNvSpPr/>
          <p:nvPr>
            <p:custDataLst>
              <p:tags r:id="rId3"/>
            </p:custDataLst>
          </p:nvPr>
        </p:nvSpPr>
        <p:spPr>
          <a:xfrm>
            <a:off x="7797800" y="1909535"/>
            <a:ext cx="3048000" cy="1696325"/>
          </a:xfrm>
          <a:prstGeom prst="rect">
            <a:avLst/>
          </a:prstGeom>
          <a:solidFill>
            <a:srgbClr val="1F74AD"/>
          </a:solidFill>
          <a:ln w="9525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2" name="Rectangle 149"/>
          <p:cNvSpPr/>
          <p:nvPr>
            <p:custDataLst>
              <p:tags r:id="rId4"/>
            </p:custDataLst>
          </p:nvPr>
        </p:nvSpPr>
        <p:spPr>
          <a:xfrm>
            <a:off x="1346200" y="3769211"/>
            <a:ext cx="3048000" cy="1696325"/>
          </a:xfrm>
          <a:prstGeom prst="rect">
            <a:avLst/>
          </a:prstGeom>
          <a:solidFill>
            <a:srgbClr val="1F74AD">
              <a:lumMod val="60000"/>
              <a:lumOff val="40000"/>
            </a:srgbClr>
          </a:solidFill>
          <a:ln w="9525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3" name="Rectangle 150"/>
          <p:cNvSpPr/>
          <p:nvPr>
            <p:custDataLst>
              <p:tags r:id="rId5"/>
            </p:custDataLst>
          </p:nvPr>
        </p:nvSpPr>
        <p:spPr>
          <a:xfrm>
            <a:off x="4572000" y="3769211"/>
            <a:ext cx="3048000" cy="1696325"/>
          </a:xfrm>
          <a:prstGeom prst="rect">
            <a:avLst/>
          </a:prstGeom>
          <a:solidFill>
            <a:srgbClr val="1F74AD"/>
          </a:solidFill>
          <a:ln w="9525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4" name="Rectangle 151"/>
          <p:cNvSpPr/>
          <p:nvPr>
            <p:custDataLst>
              <p:tags r:id="rId6"/>
            </p:custDataLst>
          </p:nvPr>
        </p:nvSpPr>
        <p:spPr>
          <a:xfrm>
            <a:off x="7797800" y="3769211"/>
            <a:ext cx="3048000" cy="1696325"/>
          </a:xfrm>
          <a:prstGeom prst="rect">
            <a:avLst/>
          </a:prstGeom>
          <a:solidFill>
            <a:srgbClr val="1F74AD">
              <a:lumMod val="60000"/>
              <a:lumOff val="40000"/>
            </a:srgbClr>
          </a:solidFill>
          <a:ln w="9525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5" name="MH_Text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69098" y="4577391"/>
            <a:ext cx="2905405" cy="81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  <a:defRPr/>
            </a:pPr>
            <a:r>
              <a:rPr lang="en-US" altLang="zh-CN" sz="1400" spc="150" dirty="0" err="1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单击此处添加文本具体内容，简明扼要的阐述您的观点</a:t>
            </a:r>
            <a:r>
              <a:rPr lang="en-US" altLang="zh-CN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。</a:t>
            </a:r>
            <a:endParaRPr lang="en-US" altLang="zh-CN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Text_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643298" y="4577391"/>
            <a:ext cx="2905405" cy="81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  <a:defRPr/>
            </a:pPr>
            <a:r>
              <a:rPr lang="en-US" altLang="zh-CN" sz="1400" spc="150" dirty="0" err="1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单击此处添加文本具体内容，简明扼要的阐述您的观点</a:t>
            </a:r>
            <a:r>
              <a:rPr lang="en-US" altLang="zh-CN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。</a:t>
            </a:r>
            <a:endParaRPr lang="en-US" altLang="zh-CN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7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17498" y="4577391"/>
            <a:ext cx="2905405" cy="81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  <a:defRPr/>
            </a:pPr>
            <a:r>
              <a:rPr lang="en-US" altLang="zh-CN" sz="1400" spc="150" dirty="0" err="1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单击此处添加文本具体内容，简明扼要的阐述您的观点</a:t>
            </a:r>
            <a:r>
              <a:rPr lang="en-US" altLang="zh-CN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。</a:t>
            </a:r>
            <a:endParaRPr lang="en-US" altLang="zh-CN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8" name="MH_Text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869098" y="2728641"/>
            <a:ext cx="2905405" cy="81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  <a:defRPr/>
            </a:pPr>
            <a:r>
              <a:rPr lang="en-US" altLang="zh-CN" sz="1400" spc="150" dirty="0" err="1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单击此处添加文本具体内容，简明扼要的阐述您的观点</a:t>
            </a:r>
            <a:r>
              <a:rPr lang="en-US" altLang="zh-CN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。</a:t>
            </a:r>
            <a:endParaRPr lang="en-US" altLang="zh-CN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9" name="MH_Text_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643298" y="2728641"/>
            <a:ext cx="2905405" cy="81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  <a:defRPr/>
            </a:pPr>
            <a:r>
              <a:rPr lang="en-US" altLang="zh-CN" sz="1400" spc="150" dirty="0" err="1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单击此处添加文本具体内容，简明扼要的阐述您的观点</a:t>
            </a:r>
            <a:r>
              <a:rPr lang="en-US" altLang="zh-CN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。</a:t>
            </a:r>
            <a:endParaRPr lang="en-US" altLang="zh-CN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0" name="MH_Text_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17498" y="2728641"/>
            <a:ext cx="2905405" cy="81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latinLnBrk="1">
              <a:lnSpc>
                <a:spcPct val="120000"/>
              </a:lnSpc>
              <a:defRPr/>
            </a:pPr>
            <a:r>
              <a:rPr lang="en-US" altLang="zh-CN" sz="1400" spc="150" dirty="0">
                <a:solidFill>
                  <a:sysClr val="window" lastClr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单击此处添加文本具体内容，简明扼要的阐述您的观点。</a:t>
            </a:r>
            <a:endParaRPr lang="en-US" altLang="zh-CN" sz="1400" spc="150" dirty="0">
              <a:solidFill>
                <a:sysClr val="window" lastClr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20" y="1981346"/>
            <a:ext cx="822960" cy="82296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57" y="1746183"/>
            <a:ext cx="1293287" cy="129328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29" y="1841255"/>
            <a:ext cx="1103142" cy="1103142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20" y="3767596"/>
            <a:ext cx="822960" cy="82296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57" y="3526658"/>
            <a:ext cx="1293287" cy="129328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29" y="3621730"/>
            <a:ext cx="1103142" cy="1103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6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/>
        </p:nvCxnSpPr>
        <p:spPr>
          <a:xfrm>
            <a:off x="627086" y="954250"/>
            <a:ext cx="780222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27087" y="431030"/>
            <a:ext cx="2380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添加主题</a:t>
            </a:r>
            <a:endParaRPr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012656" y="954250"/>
            <a:ext cx="158619" cy="590375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dirty="0">
              <a:latin typeface="思源黑体 CN Bold" panose="020B0800000000000000" pitchFamily="34" charset="-122"/>
            </a:endParaRPr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5810252" y="1016990"/>
            <a:ext cx="571496" cy="571496"/>
          </a:xfrm>
          <a:prstGeom prst="ellipse">
            <a:avLst/>
          </a:prstGeom>
          <a:solidFill>
            <a:srgbClr val="1F74AD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16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2014</a:t>
            </a:r>
            <a:endParaRPr sz="16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 rot="16200000">
            <a:off x="5499497" y="1181622"/>
            <a:ext cx="280988" cy="242232"/>
          </a:xfrm>
          <a:prstGeom prst="triangl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5810252" y="2736472"/>
            <a:ext cx="571496" cy="571496"/>
          </a:xfrm>
          <a:prstGeom prst="ellipse">
            <a:avLst/>
          </a:prstGeom>
          <a:solidFill>
            <a:srgbClr val="1AA3AA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16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2016</a:t>
            </a:r>
            <a:endParaRPr sz="16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5"/>
            </p:custDataLst>
          </p:nvPr>
        </p:nvSpPr>
        <p:spPr>
          <a:xfrm rot="16200000">
            <a:off x="5499497" y="2901104"/>
            <a:ext cx="280988" cy="242232"/>
          </a:xfrm>
          <a:prstGeom prst="triangl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5810252" y="4455954"/>
            <a:ext cx="571496" cy="571496"/>
          </a:xfrm>
          <a:prstGeom prst="ellipse">
            <a:avLst/>
          </a:prstGeom>
          <a:solidFill>
            <a:srgbClr val="9BBB59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16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2018</a:t>
            </a:r>
            <a:endParaRPr sz="16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等腰三角形 9"/>
          <p:cNvSpPr/>
          <p:nvPr>
            <p:custDataLst>
              <p:tags r:id="rId7"/>
            </p:custDataLst>
          </p:nvPr>
        </p:nvSpPr>
        <p:spPr>
          <a:xfrm rot="16200000">
            <a:off x="5499497" y="4620586"/>
            <a:ext cx="280988" cy="242232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8"/>
            </p:custDataLst>
          </p:nvPr>
        </p:nvSpPr>
        <p:spPr>
          <a:xfrm>
            <a:off x="5810252" y="1876731"/>
            <a:ext cx="571496" cy="571496"/>
          </a:xfrm>
          <a:prstGeom prst="ellipse">
            <a:avLst/>
          </a:prstGeom>
          <a:solidFill>
            <a:srgbClr val="3498D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16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2015</a:t>
            </a:r>
            <a:endParaRPr sz="16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等腰三角形 11"/>
          <p:cNvSpPr/>
          <p:nvPr>
            <p:custDataLst>
              <p:tags r:id="rId9"/>
            </p:custDataLst>
          </p:nvPr>
        </p:nvSpPr>
        <p:spPr>
          <a:xfrm rot="5400000" flipH="1">
            <a:off x="6411515" y="2041363"/>
            <a:ext cx="280988" cy="242232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 bwMode="auto">
          <a:xfrm>
            <a:off x="6932743" y="2203708"/>
            <a:ext cx="3977043" cy="31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</a:t>
            </a:r>
            <a:endParaRPr lang="zh-CN" altLang="en-US" sz="1400" spc="15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 bwMode="auto">
          <a:xfrm>
            <a:off x="6932743" y="1757401"/>
            <a:ext cx="3977043" cy="400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z="2000" b="1" spc="30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椭圆 14"/>
          <p:cNvSpPr/>
          <p:nvPr>
            <p:custDataLst>
              <p:tags r:id="rId12"/>
            </p:custDataLst>
          </p:nvPr>
        </p:nvSpPr>
        <p:spPr>
          <a:xfrm>
            <a:off x="5810252" y="3596213"/>
            <a:ext cx="571496" cy="571496"/>
          </a:xfrm>
          <a:prstGeom prst="ellipse">
            <a:avLst/>
          </a:prstGeom>
          <a:solidFill>
            <a:srgbClr val="69A35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16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2017</a:t>
            </a:r>
            <a:endParaRPr sz="16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等腰三角形 15"/>
          <p:cNvSpPr/>
          <p:nvPr>
            <p:custDataLst>
              <p:tags r:id="rId13"/>
            </p:custDataLst>
          </p:nvPr>
        </p:nvSpPr>
        <p:spPr>
          <a:xfrm rot="5400000" flipH="1">
            <a:off x="6411515" y="3760845"/>
            <a:ext cx="280988" cy="242232"/>
          </a:xfrm>
          <a:prstGeom prst="triangl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 bwMode="auto">
          <a:xfrm>
            <a:off x="6932743" y="3923190"/>
            <a:ext cx="3977043" cy="31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</a:t>
            </a:r>
            <a:endParaRPr lang="zh-CN" altLang="en-US" sz="1400" spc="15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 bwMode="auto">
          <a:xfrm>
            <a:off x="6932743" y="3476883"/>
            <a:ext cx="3977043" cy="400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z="2000" b="1" spc="30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椭圆 18"/>
          <p:cNvSpPr/>
          <p:nvPr>
            <p:custDataLst>
              <p:tags r:id="rId16"/>
            </p:custDataLst>
          </p:nvPr>
        </p:nvSpPr>
        <p:spPr>
          <a:xfrm>
            <a:off x="5810252" y="5315693"/>
            <a:ext cx="571496" cy="571496"/>
          </a:xfrm>
          <a:prstGeom prst="ellipse">
            <a:avLst/>
          </a:prstGeom>
          <a:solidFill>
            <a:srgbClr val="FFC000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16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2019</a:t>
            </a:r>
            <a:endParaRPr sz="16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等腰三角形 19"/>
          <p:cNvSpPr/>
          <p:nvPr>
            <p:custDataLst>
              <p:tags r:id="rId17"/>
            </p:custDataLst>
          </p:nvPr>
        </p:nvSpPr>
        <p:spPr>
          <a:xfrm rot="5400000" flipH="1">
            <a:off x="6411515" y="5480325"/>
            <a:ext cx="280988" cy="24223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18"/>
            </p:custDataLst>
          </p:nvPr>
        </p:nvSpPr>
        <p:spPr bwMode="auto">
          <a:xfrm>
            <a:off x="6932743" y="5642670"/>
            <a:ext cx="3977043" cy="31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</a:t>
            </a:r>
            <a:endParaRPr lang="zh-CN" altLang="en-US" sz="1400" spc="15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9"/>
            </p:custDataLst>
          </p:nvPr>
        </p:nvSpPr>
        <p:spPr bwMode="auto">
          <a:xfrm>
            <a:off x="6932743" y="5196363"/>
            <a:ext cx="3977043" cy="400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z="2000" b="1" spc="30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9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  <p:bldP spid="19" grpId="0" animBg="1"/>
      <p:bldP spid="20" grpId="0" animBg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885596" y="-1952397"/>
            <a:ext cx="8816499" cy="881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2"/>
          <p:cNvSpPr/>
          <p:nvPr/>
        </p:nvSpPr>
        <p:spPr>
          <a:xfrm rot="18883918">
            <a:off x="-111837" y="160798"/>
            <a:ext cx="5778134" cy="5452298"/>
          </a:xfrm>
          <a:custGeom>
            <a:avLst/>
            <a:gdLst>
              <a:gd name="connsiteX0" fmla="*/ 53331 w 5156888"/>
              <a:gd name="connsiteY0" fmla="*/ 4324350 h 4866085"/>
              <a:gd name="connsiteX1" fmla="*/ 2606031 w 5156888"/>
              <a:gd name="connsiteY1" fmla="*/ 0 h 4866085"/>
              <a:gd name="connsiteX2" fmla="*/ 5101581 w 5156888"/>
              <a:gd name="connsiteY2" fmla="*/ 4324350 h 4866085"/>
              <a:gd name="connsiteX3" fmla="*/ 53331 w 5156888"/>
              <a:gd name="connsiteY3" fmla="*/ 4324350 h 486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6888" h="4866085">
                <a:moveTo>
                  <a:pt x="53331" y="4324350"/>
                </a:moveTo>
                <a:cubicBezTo>
                  <a:pt x="-362594" y="3603625"/>
                  <a:pt x="1764656" y="0"/>
                  <a:pt x="2606031" y="0"/>
                </a:cubicBezTo>
                <a:cubicBezTo>
                  <a:pt x="3447406" y="0"/>
                  <a:pt x="5520681" y="3600450"/>
                  <a:pt x="5101581" y="4324350"/>
                </a:cubicBezTo>
                <a:cubicBezTo>
                  <a:pt x="4682481" y="5048250"/>
                  <a:pt x="469256" y="5045075"/>
                  <a:pt x="53331" y="43243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502020204030204"/>
              <a:ea typeface="思源黑体 CN Bold"/>
              <a:cs typeface="+mn-ea"/>
              <a:sym typeface="+mn-lt"/>
            </a:endParaRPr>
          </a:p>
        </p:txBody>
      </p:sp>
      <p:sp>
        <p:nvSpPr>
          <p:cNvPr id="3" name="任意多边形: 形状 12"/>
          <p:cNvSpPr/>
          <p:nvPr/>
        </p:nvSpPr>
        <p:spPr>
          <a:xfrm rot="17507217">
            <a:off x="942091" y="1361456"/>
            <a:ext cx="3881561" cy="3662676"/>
          </a:xfrm>
          <a:custGeom>
            <a:avLst/>
            <a:gdLst>
              <a:gd name="connsiteX0" fmla="*/ 53331 w 5156888"/>
              <a:gd name="connsiteY0" fmla="*/ 4324350 h 4866085"/>
              <a:gd name="connsiteX1" fmla="*/ 2606031 w 5156888"/>
              <a:gd name="connsiteY1" fmla="*/ 0 h 4866085"/>
              <a:gd name="connsiteX2" fmla="*/ 5101581 w 5156888"/>
              <a:gd name="connsiteY2" fmla="*/ 4324350 h 4866085"/>
              <a:gd name="connsiteX3" fmla="*/ 53331 w 5156888"/>
              <a:gd name="connsiteY3" fmla="*/ 4324350 h 486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6888" h="4866085">
                <a:moveTo>
                  <a:pt x="53331" y="4324350"/>
                </a:moveTo>
                <a:cubicBezTo>
                  <a:pt x="-362594" y="3603625"/>
                  <a:pt x="1764656" y="0"/>
                  <a:pt x="2606031" y="0"/>
                </a:cubicBezTo>
                <a:cubicBezTo>
                  <a:pt x="3447406" y="0"/>
                  <a:pt x="5520681" y="3600450"/>
                  <a:pt x="5101581" y="4324350"/>
                </a:cubicBezTo>
                <a:cubicBezTo>
                  <a:pt x="4682481" y="5048250"/>
                  <a:pt x="469256" y="5045075"/>
                  <a:pt x="53331" y="4324350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 l="-22419" t="1091" r="-22419" b="1091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502020204030204"/>
              <a:ea typeface="思源黑体 CN Bold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35746" y="2040355"/>
            <a:ext cx="265810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PART 01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35746" y="2914650"/>
            <a:ext cx="49439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公司介绍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47205" y="3973611"/>
            <a:ext cx="4433213" cy="107721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We have many PowerPoint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templates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 that has been specifically designed to help anyone that is stepping into the world of PowerPoint for the very first time.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36295" y="5970495"/>
            <a:ext cx="2237873" cy="22378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7421" y="5706850"/>
            <a:ext cx="521628" cy="521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11314" y="238378"/>
            <a:ext cx="690991" cy="690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9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39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39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39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6" grpId="0"/>
      <p:bldP spid="7" grpId="0"/>
      <p:bldP spid="9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/>
        </p:nvCxnSpPr>
        <p:spPr>
          <a:xfrm>
            <a:off x="627086" y="954250"/>
            <a:ext cx="780222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27087" y="431030"/>
            <a:ext cx="2380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添加主题</a:t>
            </a:r>
            <a:endParaRPr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Freeform 11"/>
          <p:cNvSpPr/>
          <p:nvPr>
            <p:custDataLst>
              <p:tags r:id="rId1"/>
            </p:custDataLst>
          </p:nvPr>
        </p:nvSpPr>
        <p:spPr bwMode="auto">
          <a:xfrm rot="16200000">
            <a:off x="7391671" y="4023512"/>
            <a:ext cx="3478989" cy="252000"/>
          </a:xfrm>
          <a:custGeom>
            <a:avLst/>
            <a:gdLst>
              <a:gd name="T0" fmla="*/ 2768 w 3158"/>
              <a:gd name="T1" fmla="*/ 0 h 225"/>
              <a:gd name="T2" fmla="*/ 0 w 3158"/>
              <a:gd name="T3" fmla="*/ 0 h 225"/>
              <a:gd name="T4" fmla="*/ 390 w 3158"/>
              <a:gd name="T5" fmla="*/ 225 h 225"/>
              <a:gd name="T6" fmla="*/ 3158 w 3158"/>
              <a:gd name="T7" fmla="*/ 225 h 225"/>
              <a:gd name="T8" fmla="*/ 2768 w 3158"/>
              <a:gd name="T9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8" h="225">
                <a:moveTo>
                  <a:pt x="2768" y="0"/>
                </a:moveTo>
                <a:lnTo>
                  <a:pt x="0" y="0"/>
                </a:lnTo>
                <a:lnTo>
                  <a:pt x="390" y="225"/>
                </a:lnTo>
                <a:lnTo>
                  <a:pt x="3158" y="225"/>
                </a:lnTo>
                <a:lnTo>
                  <a:pt x="2768" y="0"/>
                </a:lnTo>
                <a:close/>
              </a:path>
            </a:pathLst>
          </a:custGeom>
          <a:solidFill>
            <a:srgbClr val="222222">
              <a:lumMod val="10000"/>
              <a:lumOff val="90000"/>
            </a:srgbClr>
          </a:solidFill>
          <a:ln w="25400">
            <a:solidFill>
              <a:srgbClr val="2196F3">
                <a:lumMod val="60000"/>
                <a:lumOff val="4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normAutofit fontScale="47500" lnSpcReduction="20000"/>
          </a:bodyPr>
          <a:lstStyle/>
          <a:p>
            <a:pPr defTabSz="457200">
              <a:lnSpc>
                <a:spcPct val="140000"/>
              </a:lnSpc>
            </a:pPr>
            <a:endParaRPr lang="en-US" dirty="0">
              <a:solidFill>
                <a:srgbClr val="22222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Freeform 10"/>
          <p:cNvSpPr/>
          <p:nvPr>
            <p:custDataLst>
              <p:tags r:id="rId2"/>
            </p:custDataLst>
          </p:nvPr>
        </p:nvSpPr>
        <p:spPr bwMode="auto">
          <a:xfrm rot="16200000">
            <a:off x="3114725" y="4023513"/>
            <a:ext cx="3478989" cy="252000"/>
          </a:xfrm>
          <a:custGeom>
            <a:avLst/>
            <a:gdLst>
              <a:gd name="T0" fmla="*/ 2768 w 3158"/>
              <a:gd name="T1" fmla="*/ 0 h 225"/>
              <a:gd name="T2" fmla="*/ 0 w 3158"/>
              <a:gd name="T3" fmla="*/ 0 h 225"/>
              <a:gd name="T4" fmla="*/ 390 w 3158"/>
              <a:gd name="T5" fmla="*/ 225 h 225"/>
              <a:gd name="T6" fmla="*/ 3158 w 3158"/>
              <a:gd name="T7" fmla="*/ 225 h 225"/>
              <a:gd name="T8" fmla="*/ 2768 w 3158"/>
              <a:gd name="T9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8" h="225">
                <a:moveTo>
                  <a:pt x="2768" y="0"/>
                </a:moveTo>
                <a:lnTo>
                  <a:pt x="0" y="0"/>
                </a:lnTo>
                <a:lnTo>
                  <a:pt x="390" y="225"/>
                </a:lnTo>
                <a:lnTo>
                  <a:pt x="3158" y="225"/>
                </a:lnTo>
                <a:lnTo>
                  <a:pt x="2768" y="0"/>
                </a:lnTo>
                <a:close/>
              </a:path>
            </a:pathLst>
          </a:custGeom>
          <a:solidFill>
            <a:srgbClr val="222222">
              <a:lumMod val="10000"/>
              <a:lumOff val="90000"/>
            </a:srgbClr>
          </a:solidFill>
          <a:ln w="25400">
            <a:solidFill>
              <a:srgbClr val="2196F3">
                <a:lumMod val="60000"/>
                <a:lumOff val="4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normAutofit fontScale="47500" lnSpcReduction="20000"/>
          </a:bodyPr>
          <a:lstStyle/>
          <a:p>
            <a:pPr defTabSz="457200">
              <a:lnSpc>
                <a:spcPct val="140000"/>
              </a:lnSpc>
            </a:pPr>
            <a:endParaRPr lang="en-US" dirty="0">
              <a:solidFill>
                <a:srgbClr val="22222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Freeform 7"/>
          <p:cNvSpPr/>
          <p:nvPr>
            <p:custDataLst>
              <p:tags r:id="rId3"/>
            </p:custDataLst>
          </p:nvPr>
        </p:nvSpPr>
        <p:spPr bwMode="auto">
          <a:xfrm rot="16200000">
            <a:off x="970797" y="4023514"/>
            <a:ext cx="3478989" cy="252000"/>
          </a:xfrm>
          <a:custGeom>
            <a:avLst/>
            <a:gdLst>
              <a:gd name="T0" fmla="*/ 2768 w 3158"/>
              <a:gd name="T1" fmla="*/ 0 h 226"/>
              <a:gd name="T2" fmla="*/ 0 w 3158"/>
              <a:gd name="T3" fmla="*/ 0 h 226"/>
              <a:gd name="T4" fmla="*/ 390 w 3158"/>
              <a:gd name="T5" fmla="*/ 226 h 226"/>
              <a:gd name="T6" fmla="*/ 3158 w 3158"/>
              <a:gd name="T7" fmla="*/ 226 h 226"/>
              <a:gd name="T8" fmla="*/ 2768 w 3158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8" h="226">
                <a:moveTo>
                  <a:pt x="2768" y="0"/>
                </a:moveTo>
                <a:lnTo>
                  <a:pt x="0" y="0"/>
                </a:lnTo>
                <a:lnTo>
                  <a:pt x="390" y="226"/>
                </a:lnTo>
                <a:lnTo>
                  <a:pt x="3158" y="226"/>
                </a:lnTo>
                <a:lnTo>
                  <a:pt x="2768" y="0"/>
                </a:lnTo>
                <a:close/>
              </a:path>
            </a:pathLst>
          </a:custGeom>
          <a:solidFill>
            <a:srgbClr val="222222">
              <a:lumMod val="10000"/>
              <a:lumOff val="90000"/>
            </a:srgbClr>
          </a:solidFill>
          <a:ln w="25400">
            <a:solidFill>
              <a:srgbClr val="2196F3">
                <a:lumMod val="60000"/>
                <a:lumOff val="4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normAutofit fontScale="47500" lnSpcReduction="20000"/>
          </a:bodyPr>
          <a:lstStyle/>
          <a:p>
            <a:pPr defTabSz="457200">
              <a:lnSpc>
                <a:spcPct val="140000"/>
              </a:lnSpc>
            </a:pPr>
            <a:endParaRPr lang="en-US" dirty="0">
              <a:solidFill>
                <a:srgbClr val="22222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Freeform 10"/>
          <p:cNvSpPr/>
          <p:nvPr>
            <p:custDataLst>
              <p:tags r:id="rId4"/>
            </p:custDataLst>
          </p:nvPr>
        </p:nvSpPr>
        <p:spPr bwMode="auto">
          <a:xfrm rot="16200000">
            <a:off x="5258653" y="4023512"/>
            <a:ext cx="3478989" cy="252000"/>
          </a:xfrm>
          <a:custGeom>
            <a:avLst/>
            <a:gdLst>
              <a:gd name="T0" fmla="*/ 2768 w 3158"/>
              <a:gd name="T1" fmla="*/ 0 h 225"/>
              <a:gd name="T2" fmla="*/ 0 w 3158"/>
              <a:gd name="T3" fmla="*/ 0 h 225"/>
              <a:gd name="T4" fmla="*/ 390 w 3158"/>
              <a:gd name="T5" fmla="*/ 225 h 225"/>
              <a:gd name="T6" fmla="*/ 3158 w 3158"/>
              <a:gd name="T7" fmla="*/ 225 h 225"/>
              <a:gd name="T8" fmla="*/ 2768 w 3158"/>
              <a:gd name="T9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8" h="225">
                <a:moveTo>
                  <a:pt x="2768" y="0"/>
                </a:moveTo>
                <a:lnTo>
                  <a:pt x="0" y="0"/>
                </a:lnTo>
                <a:lnTo>
                  <a:pt x="390" y="225"/>
                </a:lnTo>
                <a:lnTo>
                  <a:pt x="3158" y="225"/>
                </a:lnTo>
                <a:lnTo>
                  <a:pt x="2768" y="0"/>
                </a:lnTo>
                <a:close/>
              </a:path>
            </a:pathLst>
          </a:custGeom>
          <a:solidFill>
            <a:srgbClr val="222222">
              <a:lumMod val="10000"/>
              <a:lumOff val="90000"/>
            </a:srgbClr>
          </a:solidFill>
          <a:ln w="25400">
            <a:solidFill>
              <a:srgbClr val="2196F3">
                <a:lumMod val="60000"/>
                <a:lumOff val="4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normAutofit fontScale="47500" lnSpcReduction="20000"/>
          </a:bodyPr>
          <a:lstStyle/>
          <a:p>
            <a:pPr defTabSz="457200">
              <a:lnSpc>
                <a:spcPct val="140000"/>
              </a:lnSpc>
            </a:pPr>
            <a:endParaRPr lang="en-US" dirty="0">
              <a:solidFill>
                <a:srgbClr val="22222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>
            <a:off x="-104146" y="3211020"/>
            <a:ext cx="3492000" cy="189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2196F3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defTabSz="457200">
              <a:lnSpc>
                <a:spcPct val="120000"/>
              </a:lnSpc>
            </a:pPr>
            <a:endParaRPr lang="en-US" dirty="0">
              <a:solidFill>
                <a:srgbClr val="22222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2039782" y="3211021"/>
            <a:ext cx="3492000" cy="189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2196F3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defTabSz="457200">
              <a:lnSpc>
                <a:spcPct val="120000"/>
              </a:lnSpc>
            </a:pPr>
            <a:endParaRPr lang="en-US" dirty="0">
              <a:solidFill>
                <a:srgbClr val="22222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4183710" y="3198006"/>
            <a:ext cx="3492000" cy="189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2196F3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defTabSz="457200">
              <a:lnSpc>
                <a:spcPct val="120000"/>
              </a:lnSpc>
            </a:pPr>
            <a:endParaRPr lang="en-US" dirty="0">
              <a:solidFill>
                <a:srgbClr val="22222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Freeform 9"/>
          <p:cNvSpPr/>
          <p:nvPr>
            <p:custDataLst>
              <p:tags r:id="rId8"/>
            </p:custDataLst>
          </p:nvPr>
        </p:nvSpPr>
        <p:spPr bwMode="auto">
          <a:xfrm rot="16200000">
            <a:off x="8362147" y="3027376"/>
            <a:ext cx="4007778" cy="2244275"/>
          </a:xfrm>
          <a:custGeom>
            <a:avLst/>
            <a:gdLst>
              <a:gd name="T0" fmla="*/ 3638 w 3638"/>
              <a:gd name="T1" fmla="*/ 0 h 1048"/>
              <a:gd name="T2" fmla="*/ 0 w 3638"/>
              <a:gd name="T3" fmla="*/ 0 h 1048"/>
              <a:gd name="T4" fmla="*/ 1819 w 3638"/>
              <a:gd name="T5" fmla="*/ 1048 h 1048"/>
              <a:gd name="T6" fmla="*/ 1819 w 3638"/>
              <a:gd name="T7" fmla="*/ 1048 h 1048"/>
              <a:gd name="T8" fmla="*/ 3638 w 3638"/>
              <a:gd name="T9" fmla="*/ 0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8" h="1048">
                <a:moveTo>
                  <a:pt x="3638" y="0"/>
                </a:moveTo>
                <a:lnTo>
                  <a:pt x="0" y="0"/>
                </a:lnTo>
                <a:lnTo>
                  <a:pt x="1819" y="1048"/>
                </a:lnTo>
                <a:lnTo>
                  <a:pt x="1819" y="1048"/>
                </a:lnTo>
                <a:lnTo>
                  <a:pt x="363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2196F3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defTabSz="457200">
              <a:lnSpc>
                <a:spcPct val="120000"/>
              </a:lnSpc>
            </a:pPr>
            <a:endParaRPr lang="en-US" dirty="0">
              <a:solidFill>
                <a:srgbClr val="22222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759484" y="2696083"/>
            <a:ext cx="1720627" cy="396583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>
            <a:defPPr>
              <a:defRPr lang="en-US"/>
            </a:defPPr>
            <a:lvl1pPr>
              <a:lnSpc>
                <a:spcPct val="120000"/>
              </a:lnSpc>
              <a:defRPr kumimoji="1" b="1">
                <a:solidFill>
                  <a:srgbClr val="2196F3"/>
                </a:solidFill>
                <a:latin typeface="微软雅黑" panose="020B0503020204020204" charset="-122"/>
              </a:defRPr>
            </a:lvl1pPr>
          </a:lstStyle>
          <a:p>
            <a:pPr defTabSz="457200"/>
            <a:r>
              <a:rPr lang="zh-CN" altLang="en-US" spc="300" dirty="0">
                <a:solidFill>
                  <a:srgbClr val="2196F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pc="300" dirty="0">
              <a:solidFill>
                <a:srgbClr val="2196F3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3" name="Straight Connector 9"/>
          <p:cNvCxnSpPr/>
          <p:nvPr>
            <p:custDataLst>
              <p:tags r:id="rId10"/>
            </p:custDataLst>
          </p:nvPr>
        </p:nvCxnSpPr>
        <p:spPr>
          <a:xfrm>
            <a:off x="860866" y="3340217"/>
            <a:ext cx="432000" cy="0"/>
          </a:xfrm>
          <a:prstGeom prst="line">
            <a:avLst/>
          </a:prstGeom>
          <a:ln w="25400">
            <a:solidFill>
              <a:srgbClr val="2196F3"/>
            </a:solidFill>
            <a:tailEnd type="arrow"/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2903412" y="2696084"/>
            <a:ext cx="1720627" cy="396583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>
            <a:defPPr>
              <a:defRPr lang="en-US"/>
            </a:defPPr>
            <a:lvl1pPr>
              <a:lnSpc>
                <a:spcPct val="120000"/>
              </a:lnSpc>
              <a:defRPr kumimoji="1" b="1">
                <a:solidFill>
                  <a:srgbClr val="2196F3"/>
                </a:solidFill>
                <a:latin typeface="微软雅黑" panose="020B0503020204020204" charset="-122"/>
              </a:defRPr>
            </a:lvl1pPr>
          </a:lstStyle>
          <a:p>
            <a:pPr defTabSz="457200"/>
            <a:r>
              <a:rPr lang="zh-CN" altLang="en-US" spc="300" dirty="0">
                <a:solidFill>
                  <a:srgbClr val="2196F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pc="300" dirty="0">
              <a:solidFill>
                <a:srgbClr val="2196F3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5" name="Straight Connector 9"/>
          <p:cNvCxnSpPr/>
          <p:nvPr>
            <p:custDataLst>
              <p:tags r:id="rId12"/>
            </p:custDataLst>
          </p:nvPr>
        </p:nvCxnSpPr>
        <p:spPr>
          <a:xfrm>
            <a:off x="3004794" y="3340218"/>
            <a:ext cx="432000" cy="0"/>
          </a:xfrm>
          <a:prstGeom prst="line">
            <a:avLst/>
          </a:prstGeom>
          <a:ln w="25400">
            <a:solidFill>
              <a:srgbClr val="2196F3"/>
            </a:solidFill>
            <a:tailEnd type="arrow"/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5047340" y="2696083"/>
            <a:ext cx="1720627" cy="396583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>
            <a:defPPr>
              <a:defRPr lang="en-US"/>
            </a:defPPr>
            <a:lvl1pPr>
              <a:lnSpc>
                <a:spcPct val="120000"/>
              </a:lnSpc>
              <a:defRPr kumimoji="1" b="1">
                <a:solidFill>
                  <a:srgbClr val="2196F3"/>
                </a:solidFill>
                <a:latin typeface="微软雅黑" panose="020B0503020204020204" charset="-122"/>
              </a:defRPr>
            </a:lvl1pPr>
          </a:lstStyle>
          <a:p>
            <a:pPr defTabSz="457200"/>
            <a:r>
              <a:rPr lang="zh-CN" altLang="en-US" spc="300" dirty="0">
                <a:solidFill>
                  <a:srgbClr val="2196F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pc="300" dirty="0">
              <a:solidFill>
                <a:srgbClr val="2196F3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7" name="Straight Connector 9"/>
          <p:cNvCxnSpPr/>
          <p:nvPr>
            <p:custDataLst>
              <p:tags r:id="rId14"/>
            </p:custDataLst>
          </p:nvPr>
        </p:nvCxnSpPr>
        <p:spPr>
          <a:xfrm>
            <a:off x="5148722" y="3340217"/>
            <a:ext cx="432000" cy="0"/>
          </a:xfrm>
          <a:prstGeom prst="line">
            <a:avLst/>
          </a:prstGeom>
          <a:ln w="25400">
            <a:solidFill>
              <a:srgbClr val="2196F3"/>
            </a:solidFill>
            <a:tailEnd type="arrow"/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9389792" y="3516648"/>
            <a:ext cx="1252040" cy="126425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en-US"/>
            </a:defPPr>
            <a:lvl1pPr marL="342900" indent="-342900">
              <a:lnSpc>
                <a:spcPct val="140000"/>
              </a:lnSpc>
              <a:buFont typeface="Arial" panose="020B0604020202020204" pitchFamily="34" charset="0"/>
              <a:buAutoNum type="arabicPeriod"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marL="0" indent="0" defTabSz="4572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单击此处添加文本具体内容，简明扼要的阐述您的观点。</a:t>
            </a:r>
            <a:endParaRPr lang="zh-CN" altLang="en-US" sz="1200" spc="150" dirty="0">
              <a:solidFill>
                <a:srgbClr val="222222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 rot="5400000">
            <a:off x="6327641" y="3211020"/>
            <a:ext cx="3492000" cy="189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2196F3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defTabSz="457200">
              <a:lnSpc>
                <a:spcPct val="120000"/>
              </a:lnSpc>
            </a:pPr>
            <a:endParaRPr lang="en-US" dirty="0">
              <a:solidFill>
                <a:srgbClr val="22222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7191271" y="2696082"/>
            <a:ext cx="1720627" cy="396583"/>
          </a:xfrm>
          <a:prstGeom prst="rect">
            <a:avLst/>
          </a:prstGeom>
          <a:noFill/>
        </p:spPr>
        <p:txBody>
          <a:bodyPr wrap="square" tIns="46800" bIns="0" rtlCol="0">
            <a:normAutofit/>
          </a:bodyPr>
          <a:lstStyle>
            <a:defPPr>
              <a:defRPr lang="en-US"/>
            </a:defPPr>
            <a:lvl1pPr>
              <a:lnSpc>
                <a:spcPct val="120000"/>
              </a:lnSpc>
              <a:defRPr kumimoji="1" b="1">
                <a:solidFill>
                  <a:srgbClr val="2196F3"/>
                </a:solidFill>
                <a:latin typeface="微软雅黑" panose="020B0503020204020204" charset="-122"/>
              </a:defRPr>
            </a:lvl1pPr>
          </a:lstStyle>
          <a:p>
            <a:pPr defTabSz="457200"/>
            <a:r>
              <a:rPr lang="zh-CN" altLang="en-US" spc="300" dirty="0">
                <a:solidFill>
                  <a:srgbClr val="2196F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pc="300" dirty="0">
              <a:solidFill>
                <a:srgbClr val="2196F3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1" name="Straight Connector 9"/>
          <p:cNvCxnSpPr/>
          <p:nvPr>
            <p:custDataLst>
              <p:tags r:id="rId18"/>
            </p:custDataLst>
          </p:nvPr>
        </p:nvCxnSpPr>
        <p:spPr>
          <a:xfrm>
            <a:off x="7292653" y="3340216"/>
            <a:ext cx="432000" cy="0"/>
          </a:xfrm>
          <a:prstGeom prst="line">
            <a:avLst/>
          </a:prstGeom>
          <a:ln w="25400">
            <a:solidFill>
              <a:srgbClr val="2196F3"/>
            </a:solidFill>
            <a:tailEnd type="arrow"/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22" name="文本框 21"/>
          <p:cNvSpPr txBox="1"/>
          <p:nvPr>
            <p:custDataLst>
              <p:tags r:id="rId19"/>
            </p:custDataLst>
          </p:nvPr>
        </p:nvSpPr>
        <p:spPr>
          <a:xfrm>
            <a:off x="759484" y="3643262"/>
            <a:ext cx="1658035" cy="170816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en-US"/>
            </a:defPPr>
            <a:lvl1pPr indent="0">
              <a:lnSpc>
                <a:spcPct val="140000"/>
              </a:lnSpc>
              <a:buFont typeface="Arial" panose="020B0604020202020204" pitchFamily="34" charset="0"/>
              <a:buNone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zh-CN" altLang="en-US" sz="12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单击此处添加文本具体内容，简明扼要的阐述您的观点。</a:t>
            </a:r>
            <a:endParaRPr lang="zh-CN" altLang="en-US" sz="1200" spc="150" dirty="0">
              <a:solidFill>
                <a:srgbClr val="222222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0"/>
            </p:custDataLst>
          </p:nvPr>
        </p:nvSpPr>
        <p:spPr>
          <a:xfrm>
            <a:off x="2903412" y="3643262"/>
            <a:ext cx="1658035" cy="170816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en-US"/>
            </a:defPPr>
            <a:lvl1pPr indent="0">
              <a:lnSpc>
                <a:spcPct val="140000"/>
              </a:lnSpc>
              <a:buFont typeface="Arial" panose="020B0604020202020204" pitchFamily="34" charset="0"/>
              <a:buNone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zh-CN" altLang="en-US" sz="12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单击此处添加文本具体内容，简明扼要的阐述您的观点。</a:t>
            </a:r>
            <a:endParaRPr lang="zh-CN" altLang="en-US" sz="1200" spc="150" dirty="0">
              <a:solidFill>
                <a:srgbClr val="222222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21"/>
            </p:custDataLst>
          </p:nvPr>
        </p:nvSpPr>
        <p:spPr>
          <a:xfrm>
            <a:off x="5047340" y="3643262"/>
            <a:ext cx="1658035" cy="170816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en-US"/>
            </a:defPPr>
            <a:lvl1pPr indent="0">
              <a:lnSpc>
                <a:spcPct val="140000"/>
              </a:lnSpc>
              <a:buFont typeface="Arial" panose="020B0604020202020204" pitchFamily="34" charset="0"/>
              <a:buNone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zh-CN" altLang="en-US" sz="12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单击此处添加文本具体内容，简明扼要的阐述您的观点。</a:t>
            </a:r>
            <a:endParaRPr lang="zh-CN" altLang="en-US" sz="1200" spc="150" dirty="0">
              <a:solidFill>
                <a:srgbClr val="222222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2"/>
            </p:custDataLst>
          </p:nvPr>
        </p:nvSpPr>
        <p:spPr>
          <a:xfrm>
            <a:off x="7191271" y="3643262"/>
            <a:ext cx="1658035" cy="170816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en-US"/>
            </a:defPPr>
            <a:lvl1pPr indent="0">
              <a:lnSpc>
                <a:spcPct val="140000"/>
              </a:lnSpc>
              <a:buFont typeface="Arial" panose="020B0604020202020204" pitchFamily="34" charset="0"/>
              <a:buNone/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zh-CN" altLang="en-US" sz="12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单击此处添加文本具体内容，简明扼要的阐述您的观点。</a:t>
            </a:r>
            <a:endParaRPr lang="zh-CN" altLang="en-US" sz="1200" spc="150" dirty="0">
              <a:solidFill>
                <a:srgbClr val="222222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9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/>
      <p:bldP spid="16" grpId="0"/>
      <p:bldP spid="18" grpId="0"/>
      <p:bldP spid="19" grpId="0" animBg="1"/>
      <p:bldP spid="20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/>
        </p:nvCxnSpPr>
        <p:spPr>
          <a:xfrm>
            <a:off x="627086" y="954250"/>
            <a:ext cx="780222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27087" y="431030"/>
            <a:ext cx="2380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添加主题</a:t>
            </a:r>
            <a:endParaRPr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Shape 90"/>
          <p:cNvSpPr/>
          <p:nvPr>
            <p:custDataLst>
              <p:tags r:id="rId1"/>
            </p:custDataLst>
          </p:nvPr>
        </p:nvSpPr>
        <p:spPr>
          <a:xfrm>
            <a:off x="6092923" y="3109674"/>
            <a:ext cx="697518" cy="697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" name="Shape 93"/>
          <p:cNvSpPr/>
          <p:nvPr>
            <p:custDataLst>
              <p:tags r:id="rId2"/>
            </p:custDataLst>
          </p:nvPr>
        </p:nvSpPr>
        <p:spPr>
          <a:xfrm>
            <a:off x="5393681" y="3807192"/>
            <a:ext cx="697518" cy="697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" name="Shape 96"/>
          <p:cNvSpPr/>
          <p:nvPr>
            <p:custDataLst>
              <p:tags r:id="rId3"/>
            </p:custDataLst>
          </p:nvPr>
        </p:nvSpPr>
        <p:spPr>
          <a:xfrm>
            <a:off x="6092923" y="3807192"/>
            <a:ext cx="697518" cy="697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7" name="Shape 75"/>
          <p:cNvSpPr/>
          <p:nvPr>
            <p:custDataLst>
              <p:tags r:id="rId4"/>
            </p:custDataLst>
          </p:nvPr>
        </p:nvSpPr>
        <p:spPr>
          <a:xfrm>
            <a:off x="1669415" y="2298065"/>
            <a:ext cx="4239260" cy="1379220"/>
          </a:xfrm>
          <a:prstGeom prst="rect">
            <a:avLst/>
          </a:prstGeom>
          <a:noFill/>
          <a:ln w="25400" cap="flat">
            <a:solidFill>
              <a:srgbClr val="9BBB59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r>
              <a:rPr lang="en-US" sz="3200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ss</a:t>
            </a:r>
            <a:endParaRPr lang="en-US"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Shape 76"/>
          <p:cNvSpPr/>
          <p:nvPr>
            <p:custDataLst>
              <p:tags r:id="rId5"/>
            </p:custDataLst>
          </p:nvPr>
        </p:nvSpPr>
        <p:spPr>
          <a:xfrm>
            <a:off x="1669415" y="2298065"/>
            <a:ext cx="838200" cy="1379220"/>
          </a:xfrm>
          <a:prstGeom prst="rect">
            <a:avLst/>
          </a:prstGeom>
          <a:solidFill>
            <a:srgbClr val="9BBB59"/>
          </a:solidFill>
          <a:ln w="12700" cap="flat">
            <a:solidFill>
              <a:srgbClr val="9BBB59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9" name="Shape 101"/>
          <p:cNvSpPr/>
          <p:nvPr>
            <p:custDataLst>
              <p:tags r:id="rId6"/>
            </p:custDataLst>
          </p:nvPr>
        </p:nvSpPr>
        <p:spPr>
          <a:xfrm>
            <a:off x="2665730" y="258254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9BBB5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0" name="Shape 104"/>
          <p:cNvSpPr/>
          <p:nvPr>
            <p:custDataLst>
              <p:tags r:id="rId7"/>
            </p:custDataLst>
          </p:nvPr>
        </p:nvSpPr>
        <p:spPr>
          <a:xfrm>
            <a:off x="2665730" y="2797810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9BBB5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Shape 107"/>
          <p:cNvSpPr/>
          <p:nvPr>
            <p:custDataLst>
              <p:tags r:id="rId8"/>
            </p:custDataLst>
          </p:nvPr>
        </p:nvSpPr>
        <p:spPr>
          <a:xfrm>
            <a:off x="2665730" y="300418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9BBB5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2" name="Shape 110"/>
          <p:cNvSpPr/>
          <p:nvPr>
            <p:custDataLst>
              <p:tags r:id="rId9"/>
            </p:custDataLst>
          </p:nvPr>
        </p:nvSpPr>
        <p:spPr>
          <a:xfrm>
            <a:off x="2665730" y="324040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9BBB5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Shape 81"/>
          <p:cNvSpPr/>
          <p:nvPr>
            <p:custDataLst>
              <p:tags r:id="rId10"/>
            </p:custDataLst>
          </p:nvPr>
        </p:nvSpPr>
        <p:spPr>
          <a:xfrm flipH="1">
            <a:off x="6269355" y="2298065"/>
            <a:ext cx="4253230" cy="1379220"/>
          </a:xfrm>
          <a:prstGeom prst="rect">
            <a:avLst/>
          </a:prstGeom>
          <a:noFill/>
          <a:ln w="25400" cap="flat">
            <a:solidFill>
              <a:srgbClr val="1F74AD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4" name="Shape 82"/>
          <p:cNvSpPr/>
          <p:nvPr>
            <p:custDataLst>
              <p:tags r:id="rId11"/>
            </p:custDataLst>
          </p:nvPr>
        </p:nvSpPr>
        <p:spPr>
          <a:xfrm flipH="1">
            <a:off x="9684385" y="2298065"/>
            <a:ext cx="838200" cy="1379220"/>
          </a:xfrm>
          <a:prstGeom prst="rect">
            <a:avLst/>
          </a:pr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5" name="Shape 78"/>
          <p:cNvSpPr/>
          <p:nvPr>
            <p:custDataLst>
              <p:tags r:id="rId12"/>
            </p:custDataLst>
          </p:nvPr>
        </p:nvSpPr>
        <p:spPr>
          <a:xfrm>
            <a:off x="1669415" y="3937000"/>
            <a:ext cx="4239260" cy="1379220"/>
          </a:xfrm>
          <a:prstGeom prst="rect">
            <a:avLst/>
          </a:prstGeom>
          <a:noFill/>
          <a:ln w="25400" cap="flat">
            <a:solidFill>
              <a:srgbClr val="1F74AD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6" name="Shape 79"/>
          <p:cNvSpPr/>
          <p:nvPr>
            <p:custDataLst>
              <p:tags r:id="rId13"/>
            </p:custDataLst>
          </p:nvPr>
        </p:nvSpPr>
        <p:spPr>
          <a:xfrm>
            <a:off x="1669415" y="3937000"/>
            <a:ext cx="838200" cy="1379220"/>
          </a:xfrm>
          <a:prstGeom prst="rect">
            <a:avLst/>
          </a:pr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Shape 84"/>
          <p:cNvSpPr/>
          <p:nvPr>
            <p:custDataLst>
              <p:tags r:id="rId14"/>
            </p:custDataLst>
          </p:nvPr>
        </p:nvSpPr>
        <p:spPr>
          <a:xfrm flipH="1">
            <a:off x="6269355" y="3937000"/>
            <a:ext cx="4253230" cy="1379220"/>
          </a:xfrm>
          <a:prstGeom prst="rect">
            <a:avLst/>
          </a:prstGeom>
          <a:noFill/>
          <a:ln w="25400" cap="flat">
            <a:solidFill>
              <a:srgbClr val="1F74AD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Shape 85"/>
          <p:cNvSpPr/>
          <p:nvPr>
            <p:custDataLst>
              <p:tags r:id="rId15"/>
            </p:custDataLst>
          </p:nvPr>
        </p:nvSpPr>
        <p:spPr>
          <a:xfrm flipH="1">
            <a:off x="9684385" y="3937000"/>
            <a:ext cx="838200" cy="1379220"/>
          </a:xfrm>
          <a:prstGeom prst="rect">
            <a:avLst/>
          </a:pr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47"/>
          <p:cNvSpPr txBox="1"/>
          <p:nvPr>
            <p:custDataLst>
              <p:tags r:id="rId16"/>
            </p:custDataLst>
          </p:nvPr>
        </p:nvSpPr>
        <p:spPr>
          <a:xfrm>
            <a:off x="6096837" y="3227601"/>
            <a:ext cx="68969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2</a:t>
            </a:r>
            <a:endParaRPr lang="en-US" altLang="zh-CN" sz="240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48"/>
          <p:cNvSpPr txBox="1"/>
          <p:nvPr>
            <p:custDataLst>
              <p:tags r:id="rId17"/>
            </p:custDataLst>
          </p:nvPr>
        </p:nvSpPr>
        <p:spPr>
          <a:xfrm>
            <a:off x="5397595" y="3925119"/>
            <a:ext cx="68969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3</a:t>
            </a:r>
            <a:endParaRPr lang="en-US" altLang="zh-CN" sz="240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49"/>
          <p:cNvSpPr txBox="1"/>
          <p:nvPr>
            <p:custDataLst>
              <p:tags r:id="rId18"/>
            </p:custDataLst>
          </p:nvPr>
        </p:nvSpPr>
        <p:spPr>
          <a:xfrm>
            <a:off x="6096837" y="3925119"/>
            <a:ext cx="68969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4</a:t>
            </a:r>
            <a:endParaRPr lang="en-US" altLang="zh-CN" sz="240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Shape 87"/>
          <p:cNvSpPr/>
          <p:nvPr>
            <p:custDataLst>
              <p:tags r:id="rId19"/>
            </p:custDataLst>
          </p:nvPr>
        </p:nvSpPr>
        <p:spPr>
          <a:xfrm>
            <a:off x="5393681" y="3109674"/>
            <a:ext cx="697518" cy="697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BBB5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46"/>
          <p:cNvSpPr txBox="1"/>
          <p:nvPr>
            <p:custDataLst>
              <p:tags r:id="rId20"/>
            </p:custDataLst>
          </p:nvPr>
        </p:nvSpPr>
        <p:spPr>
          <a:xfrm>
            <a:off x="5397595" y="3228246"/>
            <a:ext cx="68969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1</a:t>
            </a:r>
            <a:endParaRPr lang="en-US" altLang="zh-CN" sz="240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6"/>
          <p:cNvSpPr txBox="1"/>
          <p:nvPr>
            <p:custDataLst>
              <p:tags r:id="rId21"/>
            </p:custDataLst>
          </p:nvPr>
        </p:nvSpPr>
        <p:spPr>
          <a:xfrm>
            <a:off x="2874258" y="2377560"/>
            <a:ext cx="2573846" cy="123233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店铺运营：在第二季度注册各大电商网站平台店铺，运营部负责,第二季度总销售额达到798W，环比上涨26%。</a:t>
            </a:r>
            <a:endParaRPr lang="zh-CN" altLang="en-US" sz="1400" spc="15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Shape 101"/>
          <p:cNvSpPr/>
          <p:nvPr>
            <p:custDataLst>
              <p:tags r:id="rId22"/>
            </p:custDataLst>
          </p:nvPr>
        </p:nvSpPr>
        <p:spPr>
          <a:xfrm>
            <a:off x="2665730" y="415734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6" name="Shape 104"/>
          <p:cNvSpPr/>
          <p:nvPr>
            <p:custDataLst>
              <p:tags r:id="rId23"/>
            </p:custDataLst>
          </p:nvPr>
        </p:nvSpPr>
        <p:spPr>
          <a:xfrm>
            <a:off x="2665730" y="4372610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7" name="Shape 107"/>
          <p:cNvSpPr/>
          <p:nvPr>
            <p:custDataLst>
              <p:tags r:id="rId24"/>
            </p:custDataLst>
          </p:nvPr>
        </p:nvSpPr>
        <p:spPr>
          <a:xfrm>
            <a:off x="2665730" y="457898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8" name="Shape 110"/>
          <p:cNvSpPr/>
          <p:nvPr>
            <p:custDataLst>
              <p:tags r:id="rId25"/>
            </p:custDataLst>
          </p:nvPr>
        </p:nvSpPr>
        <p:spPr>
          <a:xfrm>
            <a:off x="2665730" y="481520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6"/>
          <p:cNvSpPr txBox="1"/>
          <p:nvPr>
            <p:custDataLst>
              <p:tags r:id="rId26"/>
            </p:custDataLst>
          </p:nvPr>
        </p:nvSpPr>
        <p:spPr>
          <a:xfrm>
            <a:off x="2874258" y="3981293"/>
            <a:ext cx="2573846" cy="123233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产品开发：包括2017同期启动的4各项目，在年初多线开发，总销售总额达到678W，环比上涨16%。</a:t>
            </a:r>
            <a:endParaRPr lang="zh-CN" altLang="en-US" sz="1200" spc="15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Shape 101"/>
          <p:cNvSpPr/>
          <p:nvPr>
            <p:custDataLst>
              <p:tags r:id="rId27"/>
            </p:custDataLst>
          </p:nvPr>
        </p:nvSpPr>
        <p:spPr>
          <a:xfrm>
            <a:off x="6793865" y="258254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1" name="Shape 104"/>
          <p:cNvSpPr/>
          <p:nvPr>
            <p:custDataLst>
              <p:tags r:id="rId28"/>
            </p:custDataLst>
          </p:nvPr>
        </p:nvSpPr>
        <p:spPr>
          <a:xfrm>
            <a:off x="6793865" y="2797810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2" name="Shape 107"/>
          <p:cNvSpPr/>
          <p:nvPr>
            <p:custDataLst>
              <p:tags r:id="rId29"/>
            </p:custDataLst>
          </p:nvPr>
        </p:nvSpPr>
        <p:spPr>
          <a:xfrm>
            <a:off x="6793865" y="300418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3" name="Shape 110"/>
          <p:cNvSpPr/>
          <p:nvPr>
            <p:custDataLst>
              <p:tags r:id="rId30"/>
            </p:custDataLst>
          </p:nvPr>
        </p:nvSpPr>
        <p:spPr>
          <a:xfrm>
            <a:off x="6793865" y="324040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6"/>
          <p:cNvSpPr txBox="1"/>
          <p:nvPr>
            <p:custDataLst>
              <p:tags r:id="rId31"/>
            </p:custDataLst>
          </p:nvPr>
        </p:nvSpPr>
        <p:spPr>
          <a:xfrm>
            <a:off x="7002080" y="2377560"/>
            <a:ext cx="2573846" cy="123233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网站建设：云印客网站已交付第三方网站开发中公司各产品线发展成熟，建立自己品牌的网站有利于产品品类梳理。</a:t>
            </a:r>
            <a:endParaRPr lang="zh-CN" altLang="en-US" sz="1200" spc="15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Shape 101"/>
          <p:cNvSpPr/>
          <p:nvPr>
            <p:custDataLst>
              <p:tags r:id="rId32"/>
            </p:custDataLst>
          </p:nvPr>
        </p:nvSpPr>
        <p:spPr>
          <a:xfrm>
            <a:off x="6793865" y="422338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6" name="Shape 104"/>
          <p:cNvSpPr/>
          <p:nvPr>
            <p:custDataLst>
              <p:tags r:id="rId33"/>
            </p:custDataLst>
          </p:nvPr>
        </p:nvSpPr>
        <p:spPr>
          <a:xfrm>
            <a:off x="6793865" y="4438650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Shape 107"/>
          <p:cNvSpPr/>
          <p:nvPr>
            <p:custDataLst>
              <p:tags r:id="rId34"/>
            </p:custDataLst>
          </p:nvPr>
        </p:nvSpPr>
        <p:spPr>
          <a:xfrm>
            <a:off x="6793865" y="464502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8" name="Shape 110"/>
          <p:cNvSpPr/>
          <p:nvPr>
            <p:custDataLst>
              <p:tags r:id="rId35"/>
            </p:custDataLst>
          </p:nvPr>
        </p:nvSpPr>
        <p:spPr>
          <a:xfrm>
            <a:off x="6793865" y="4881245"/>
            <a:ext cx="137160" cy="116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35"/>
                </a:moveTo>
                <a:lnTo>
                  <a:pt x="5244" y="21600"/>
                </a:lnTo>
                <a:lnTo>
                  <a:pt x="21422" y="1264"/>
                </a:lnTo>
                <a:lnTo>
                  <a:pt x="21600" y="0"/>
                </a:lnTo>
                <a:lnTo>
                  <a:pt x="5867" y="14435"/>
                </a:lnTo>
                <a:lnTo>
                  <a:pt x="0" y="8429"/>
                </a:lnTo>
                <a:lnTo>
                  <a:pt x="0" y="14435"/>
                </a:ln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3200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6"/>
          <p:cNvSpPr txBox="1"/>
          <p:nvPr>
            <p:custDataLst>
              <p:tags r:id="rId36"/>
            </p:custDataLst>
          </p:nvPr>
        </p:nvSpPr>
        <p:spPr>
          <a:xfrm>
            <a:off x="7002080" y="4018400"/>
            <a:ext cx="2573846" cy="123233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商务合作：商务部拿下3个大合同，以及19次阶段商务合作订单，总销售额629W，环比下降2%。</a:t>
            </a:r>
            <a:endParaRPr lang="zh-CN" altLang="en-US" sz="1200" spc="150" dirty="0">
              <a:solidFill>
                <a:srgbClr val="000000">
                  <a:lumMod val="75000"/>
                  <a:lumOff val="2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9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/>
        </p:nvCxnSpPr>
        <p:spPr>
          <a:xfrm>
            <a:off x="627086" y="954250"/>
            <a:ext cx="780222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27087" y="431030"/>
            <a:ext cx="2380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添加主题</a:t>
            </a:r>
            <a:endParaRPr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任意多边形 2"/>
          <p:cNvSpPr/>
          <p:nvPr>
            <p:custDataLst>
              <p:tags r:id="rId1"/>
            </p:custDataLst>
          </p:nvPr>
        </p:nvSpPr>
        <p:spPr bwMode="auto">
          <a:xfrm rot="1220775">
            <a:off x="4542189" y="4693014"/>
            <a:ext cx="524442" cy="455798"/>
          </a:xfrm>
          <a:custGeom>
            <a:avLst/>
            <a:gdLst>
              <a:gd name="T0" fmla="*/ 122 w 286"/>
              <a:gd name="T1" fmla="*/ 248 h 248"/>
              <a:gd name="T2" fmla="*/ 239 w 286"/>
              <a:gd name="T3" fmla="*/ 219 h 248"/>
              <a:gd name="T4" fmla="*/ 20 w 286"/>
              <a:gd name="T5" fmla="*/ 0 h 248"/>
              <a:gd name="T6" fmla="*/ 76 w 286"/>
              <a:gd name="T7" fmla="*/ 241 h 248"/>
              <a:gd name="T8" fmla="*/ 122 w 286"/>
              <a:gd name="T9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248">
                <a:moveTo>
                  <a:pt x="122" y="248"/>
                </a:moveTo>
                <a:cubicBezTo>
                  <a:pt x="122" y="248"/>
                  <a:pt x="192" y="241"/>
                  <a:pt x="239" y="219"/>
                </a:cubicBezTo>
                <a:cubicBezTo>
                  <a:pt x="286" y="197"/>
                  <a:pt x="20" y="0"/>
                  <a:pt x="20" y="0"/>
                </a:cubicBezTo>
                <a:cubicBezTo>
                  <a:pt x="20" y="0"/>
                  <a:pt x="0" y="210"/>
                  <a:pt x="76" y="241"/>
                </a:cubicBezTo>
                <a:cubicBezTo>
                  <a:pt x="122" y="248"/>
                  <a:pt x="122" y="248"/>
                  <a:pt x="122" y="248"/>
                </a:cubicBezTo>
              </a:path>
            </a:pathLst>
          </a:custGeom>
          <a:solidFill>
            <a:srgbClr val="1891AB">
              <a:lumMod val="75000"/>
            </a:srgb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任意多边形 2"/>
          <p:cNvSpPr/>
          <p:nvPr>
            <p:custDataLst>
              <p:tags r:id="rId2"/>
            </p:custDataLst>
          </p:nvPr>
        </p:nvSpPr>
        <p:spPr bwMode="auto">
          <a:xfrm rot="19080036">
            <a:off x="6353181" y="5100631"/>
            <a:ext cx="524442" cy="455798"/>
          </a:xfrm>
          <a:custGeom>
            <a:avLst/>
            <a:gdLst>
              <a:gd name="T0" fmla="*/ 122 w 286"/>
              <a:gd name="T1" fmla="*/ 248 h 248"/>
              <a:gd name="T2" fmla="*/ 239 w 286"/>
              <a:gd name="T3" fmla="*/ 219 h 248"/>
              <a:gd name="T4" fmla="*/ 20 w 286"/>
              <a:gd name="T5" fmla="*/ 0 h 248"/>
              <a:gd name="T6" fmla="*/ 76 w 286"/>
              <a:gd name="T7" fmla="*/ 241 h 248"/>
              <a:gd name="T8" fmla="*/ 122 w 286"/>
              <a:gd name="T9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248">
                <a:moveTo>
                  <a:pt x="122" y="248"/>
                </a:moveTo>
                <a:cubicBezTo>
                  <a:pt x="122" y="248"/>
                  <a:pt x="192" y="241"/>
                  <a:pt x="239" y="219"/>
                </a:cubicBezTo>
                <a:cubicBezTo>
                  <a:pt x="286" y="197"/>
                  <a:pt x="20" y="0"/>
                  <a:pt x="20" y="0"/>
                </a:cubicBezTo>
                <a:cubicBezTo>
                  <a:pt x="20" y="0"/>
                  <a:pt x="0" y="210"/>
                  <a:pt x="76" y="241"/>
                </a:cubicBezTo>
                <a:cubicBezTo>
                  <a:pt x="122" y="248"/>
                  <a:pt x="122" y="248"/>
                  <a:pt x="122" y="248"/>
                </a:cubicBezTo>
              </a:path>
            </a:pathLst>
          </a:custGeom>
          <a:solidFill>
            <a:srgbClr val="00A09D">
              <a:lumMod val="75000"/>
            </a:srgb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任意多边形 2"/>
          <p:cNvSpPr/>
          <p:nvPr>
            <p:custDataLst>
              <p:tags r:id="rId3"/>
            </p:custDataLst>
          </p:nvPr>
        </p:nvSpPr>
        <p:spPr bwMode="auto">
          <a:xfrm rot="15327885">
            <a:off x="7635729" y="3831513"/>
            <a:ext cx="524442" cy="455798"/>
          </a:xfrm>
          <a:custGeom>
            <a:avLst/>
            <a:gdLst>
              <a:gd name="T0" fmla="*/ 122 w 286"/>
              <a:gd name="T1" fmla="*/ 248 h 248"/>
              <a:gd name="T2" fmla="*/ 239 w 286"/>
              <a:gd name="T3" fmla="*/ 219 h 248"/>
              <a:gd name="T4" fmla="*/ 20 w 286"/>
              <a:gd name="T5" fmla="*/ 0 h 248"/>
              <a:gd name="T6" fmla="*/ 76 w 286"/>
              <a:gd name="T7" fmla="*/ 241 h 248"/>
              <a:gd name="T8" fmla="*/ 122 w 286"/>
              <a:gd name="T9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248">
                <a:moveTo>
                  <a:pt x="122" y="248"/>
                </a:moveTo>
                <a:cubicBezTo>
                  <a:pt x="122" y="248"/>
                  <a:pt x="192" y="241"/>
                  <a:pt x="239" y="219"/>
                </a:cubicBezTo>
                <a:cubicBezTo>
                  <a:pt x="286" y="197"/>
                  <a:pt x="20" y="0"/>
                  <a:pt x="20" y="0"/>
                </a:cubicBezTo>
                <a:cubicBezTo>
                  <a:pt x="20" y="0"/>
                  <a:pt x="0" y="210"/>
                  <a:pt x="76" y="241"/>
                </a:cubicBezTo>
                <a:cubicBezTo>
                  <a:pt x="122" y="248"/>
                  <a:pt x="122" y="248"/>
                  <a:pt x="122" y="248"/>
                </a:cubicBezTo>
              </a:path>
            </a:pathLst>
          </a:custGeom>
          <a:solidFill>
            <a:srgbClr val="2C85AE">
              <a:lumMod val="75000"/>
            </a:srgb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任意多边形 3"/>
          <p:cNvSpPr/>
          <p:nvPr>
            <p:custDataLst>
              <p:tags r:id="rId4"/>
            </p:custDataLst>
          </p:nvPr>
        </p:nvSpPr>
        <p:spPr bwMode="auto">
          <a:xfrm rot="17562408">
            <a:off x="7267221" y="2125274"/>
            <a:ext cx="448182" cy="519944"/>
          </a:xfrm>
          <a:custGeom>
            <a:avLst/>
            <a:gdLst>
              <a:gd name="T0" fmla="*/ 248 w 248"/>
              <a:gd name="T1" fmla="*/ 164 h 287"/>
              <a:gd name="T2" fmla="*/ 219 w 248"/>
              <a:gd name="T3" fmla="*/ 48 h 287"/>
              <a:gd name="T4" fmla="*/ 0 w 248"/>
              <a:gd name="T5" fmla="*/ 266 h 287"/>
              <a:gd name="T6" fmla="*/ 241 w 248"/>
              <a:gd name="T7" fmla="*/ 210 h 287"/>
              <a:gd name="T8" fmla="*/ 248 w 248"/>
              <a:gd name="T9" fmla="*/ 164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" h="287">
                <a:moveTo>
                  <a:pt x="248" y="164"/>
                </a:moveTo>
                <a:cubicBezTo>
                  <a:pt x="248" y="164"/>
                  <a:pt x="241" y="95"/>
                  <a:pt x="219" y="48"/>
                </a:cubicBezTo>
                <a:cubicBezTo>
                  <a:pt x="197" y="0"/>
                  <a:pt x="0" y="266"/>
                  <a:pt x="0" y="266"/>
                </a:cubicBezTo>
                <a:cubicBezTo>
                  <a:pt x="0" y="266"/>
                  <a:pt x="210" y="287"/>
                  <a:pt x="241" y="210"/>
                </a:cubicBezTo>
                <a:cubicBezTo>
                  <a:pt x="248" y="164"/>
                  <a:pt x="248" y="164"/>
                  <a:pt x="248" y="164"/>
                </a:cubicBezTo>
              </a:path>
            </a:pathLst>
          </a:custGeom>
          <a:solidFill>
            <a:srgbClr val="5E5CA2">
              <a:lumMod val="75000"/>
            </a:srgb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任意多边形 4"/>
          <p:cNvSpPr/>
          <p:nvPr>
            <p:custDataLst>
              <p:tags r:id="rId5"/>
            </p:custDataLst>
          </p:nvPr>
        </p:nvSpPr>
        <p:spPr bwMode="auto">
          <a:xfrm rot="19037277">
            <a:off x="5311588" y="1676447"/>
            <a:ext cx="548160" cy="473541"/>
          </a:xfrm>
          <a:custGeom>
            <a:avLst/>
            <a:gdLst>
              <a:gd name="T0" fmla="*/ 163 w 286"/>
              <a:gd name="T1" fmla="*/ 0 h 247"/>
              <a:gd name="T2" fmla="*/ 47 w 286"/>
              <a:gd name="T3" fmla="*/ 28 h 247"/>
              <a:gd name="T4" fmla="*/ 266 w 286"/>
              <a:gd name="T5" fmla="*/ 247 h 247"/>
              <a:gd name="T6" fmla="*/ 209 w 286"/>
              <a:gd name="T7" fmla="*/ 6 h 247"/>
              <a:gd name="T8" fmla="*/ 163 w 286"/>
              <a:gd name="T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247">
                <a:moveTo>
                  <a:pt x="163" y="0"/>
                </a:moveTo>
                <a:cubicBezTo>
                  <a:pt x="163" y="0"/>
                  <a:pt x="94" y="6"/>
                  <a:pt x="47" y="28"/>
                </a:cubicBezTo>
                <a:cubicBezTo>
                  <a:pt x="0" y="50"/>
                  <a:pt x="266" y="247"/>
                  <a:pt x="266" y="247"/>
                </a:cubicBezTo>
                <a:cubicBezTo>
                  <a:pt x="266" y="247"/>
                  <a:pt x="286" y="37"/>
                  <a:pt x="209" y="6"/>
                </a:cubicBezTo>
                <a:cubicBezTo>
                  <a:pt x="163" y="0"/>
                  <a:pt x="163" y="0"/>
                  <a:pt x="163" y="0"/>
                </a:cubicBezTo>
              </a:path>
            </a:pathLst>
          </a:custGeom>
          <a:solidFill>
            <a:srgbClr val="5268A5">
              <a:lumMod val="75000"/>
            </a:srgb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任意多边形 1"/>
          <p:cNvSpPr/>
          <p:nvPr>
            <p:custDataLst>
              <p:tags r:id="rId6"/>
            </p:custDataLst>
          </p:nvPr>
        </p:nvSpPr>
        <p:spPr bwMode="auto">
          <a:xfrm rot="20843014">
            <a:off x="4062380" y="3067573"/>
            <a:ext cx="462051" cy="536259"/>
          </a:xfrm>
          <a:custGeom>
            <a:avLst/>
            <a:gdLst>
              <a:gd name="T0" fmla="*/ 0 w 247"/>
              <a:gd name="T1" fmla="*/ 122 h 286"/>
              <a:gd name="T2" fmla="*/ 28 w 247"/>
              <a:gd name="T3" fmla="*/ 239 h 286"/>
              <a:gd name="T4" fmla="*/ 247 w 247"/>
              <a:gd name="T5" fmla="*/ 20 h 286"/>
              <a:gd name="T6" fmla="*/ 6 w 247"/>
              <a:gd name="T7" fmla="*/ 76 h 286"/>
              <a:gd name="T8" fmla="*/ 0 w 247"/>
              <a:gd name="T9" fmla="*/ 122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86">
                <a:moveTo>
                  <a:pt x="0" y="122"/>
                </a:moveTo>
                <a:cubicBezTo>
                  <a:pt x="0" y="122"/>
                  <a:pt x="6" y="192"/>
                  <a:pt x="28" y="239"/>
                </a:cubicBezTo>
                <a:cubicBezTo>
                  <a:pt x="50" y="286"/>
                  <a:pt x="247" y="20"/>
                  <a:pt x="247" y="20"/>
                </a:cubicBezTo>
                <a:cubicBezTo>
                  <a:pt x="247" y="20"/>
                  <a:pt x="37" y="0"/>
                  <a:pt x="6" y="76"/>
                </a:cubicBezTo>
                <a:cubicBezTo>
                  <a:pt x="0" y="122"/>
                  <a:pt x="0" y="122"/>
                  <a:pt x="0" y="122"/>
                </a:cubicBezTo>
              </a:path>
            </a:pathLst>
          </a:custGeom>
          <a:solidFill>
            <a:srgbClr val="4276AA">
              <a:lumMod val="75000"/>
            </a:srgb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62003" y="1951377"/>
            <a:ext cx="3898786" cy="3353290"/>
          </a:xfrm>
          <a:prstGeom prst="hexagon">
            <a:avLst/>
          </a:prstGeom>
        </p:spPr>
      </p:pic>
      <p:sp>
        <p:nvSpPr>
          <p:cNvPr id="11" name="任意多边形 8"/>
          <p:cNvSpPr/>
          <p:nvPr>
            <p:custDataLst>
              <p:tags r:id="rId9"/>
            </p:custDataLst>
          </p:nvPr>
        </p:nvSpPr>
        <p:spPr bwMode="auto">
          <a:xfrm rot="20843014">
            <a:off x="3912131" y="2135482"/>
            <a:ext cx="1801997" cy="1051514"/>
          </a:xfrm>
          <a:custGeom>
            <a:avLst/>
            <a:gdLst>
              <a:gd name="T0" fmla="*/ 12 w 963"/>
              <a:gd name="T1" fmla="*/ 551 h 562"/>
              <a:gd name="T2" fmla="*/ 28 w 963"/>
              <a:gd name="T3" fmla="*/ 499 h 562"/>
              <a:gd name="T4" fmla="*/ 113 w 963"/>
              <a:gd name="T5" fmla="*/ 465 h 562"/>
              <a:gd name="T6" fmla="*/ 674 w 963"/>
              <a:gd name="T7" fmla="*/ 465 h 562"/>
              <a:gd name="T8" fmla="*/ 674 w 963"/>
              <a:gd name="T9" fmla="*/ 562 h 562"/>
              <a:gd name="T10" fmla="*/ 963 w 963"/>
              <a:gd name="T11" fmla="*/ 273 h 562"/>
              <a:gd name="T12" fmla="*/ 691 w 963"/>
              <a:gd name="T13" fmla="*/ 0 h 562"/>
              <a:gd name="T14" fmla="*/ 691 w 963"/>
              <a:gd name="T15" fmla="*/ 95 h 562"/>
              <a:gd name="T16" fmla="*/ 434 w 963"/>
              <a:gd name="T17" fmla="*/ 95 h 562"/>
              <a:gd name="T18" fmla="*/ 390 w 963"/>
              <a:gd name="T19" fmla="*/ 116 h 562"/>
              <a:gd name="T20" fmla="*/ 23 w 963"/>
              <a:gd name="T21" fmla="*/ 482 h 562"/>
              <a:gd name="T22" fmla="*/ 12 w 963"/>
              <a:gd name="T23" fmla="*/ 55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3" h="562">
                <a:moveTo>
                  <a:pt x="12" y="551"/>
                </a:moveTo>
                <a:cubicBezTo>
                  <a:pt x="12" y="551"/>
                  <a:pt x="8" y="520"/>
                  <a:pt x="28" y="499"/>
                </a:cubicBezTo>
                <a:cubicBezTo>
                  <a:pt x="49" y="479"/>
                  <a:pt x="81" y="466"/>
                  <a:pt x="113" y="465"/>
                </a:cubicBezTo>
                <a:cubicBezTo>
                  <a:pt x="146" y="465"/>
                  <a:pt x="674" y="465"/>
                  <a:pt x="674" y="465"/>
                </a:cubicBezTo>
                <a:cubicBezTo>
                  <a:pt x="674" y="562"/>
                  <a:pt x="674" y="562"/>
                  <a:pt x="674" y="562"/>
                </a:cubicBezTo>
                <a:cubicBezTo>
                  <a:pt x="963" y="273"/>
                  <a:pt x="963" y="273"/>
                  <a:pt x="963" y="273"/>
                </a:cubicBezTo>
                <a:cubicBezTo>
                  <a:pt x="691" y="0"/>
                  <a:pt x="691" y="0"/>
                  <a:pt x="691" y="0"/>
                </a:cubicBezTo>
                <a:cubicBezTo>
                  <a:pt x="691" y="95"/>
                  <a:pt x="691" y="95"/>
                  <a:pt x="691" y="95"/>
                </a:cubicBezTo>
                <a:cubicBezTo>
                  <a:pt x="434" y="95"/>
                  <a:pt x="434" y="95"/>
                  <a:pt x="434" y="95"/>
                </a:cubicBezTo>
                <a:cubicBezTo>
                  <a:pt x="434" y="95"/>
                  <a:pt x="412" y="93"/>
                  <a:pt x="390" y="116"/>
                </a:cubicBezTo>
                <a:cubicBezTo>
                  <a:pt x="368" y="138"/>
                  <a:pt x="23" y="482"/>
                  <a:pt x="23" y="482"/>
                </a:cubicBezTo>
                <a:cubicBezTo>
                  <a:pt x="23" y="482"/>
                  <a:pt x="0" y="504"/>
                  <a:pt x="12" y="551"/>
                </a:cubicBezTo>
                <a:close/>
              </a:path>
            </a:pathLst>
          </a:custGeom>
          <a:solidFill>
            <a:srgbClr val="4276AA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任意多边形 9"/>
          <p:cNvSpPr/>
          <p:nvPr>
            <p:custDataLst>
              <p:tags r:id="rId10"/>
            </p:custDataLst>
          </p:nvPr>
        </p:nvSpPr>
        <p:spPr bwMode="auto">
          <a:xfrm rot="15327885">
            <a:off x="6903333" y="3852598"/>
            <a:ext cx="1031037" cy="1766902"/>
          </a:xfrm>
          <a:custGeom>
            <a:avLst/>
            <a:gdLst>
              <a:gd name="T0" fmla="*/ 551 w 562"/>
              <a:gd name="T1" fmla="*/ 951 h 963"/>
              <a:gd name="T2" fmla="*/ 500 w 562"/>
              <a:gd name="T3" fmla="*/ 934 h 963"/>
              <a:gd name="T4" fmla="*/ 466 w 562"/>
              <a:gd name="T5" fmla="*/ 849 h 963"/>
              <a:gd name="T6" fmla="*/ 466 w 562"/>
              <a:gd name="T7" fmla="*/ 289 h 963"/>
              <a:gd name="T8" fmla="*/ 562 w 562"/>
              <a:gd name="T9" fmla="*/ 289 h 963"/>
              <a:gd name="T10" fmla="*/ 273 w 562"/>
              <a:gd name="T11" fmla="*/ 0 h 963"/>
              <a:gd name="T12" fmla="*/ 0 w 562"/>
              <a:gd name="T13" fmla="*/ 272 h 963"/>
              <a:gd name="T14" fmla="*/ 95 w 562"/>
              <a:gd name="T15" fmla="*/ 272 h 963"/>
              <a:gd name="T16" fmla="*/ 95 w 562"/>
              <a:gd name="T17" fmla="*/ 528 h 963"/>
              <a:gd name="T18" fmla="*/ 116 w 562"/>
              <a:gd name="T19" fmla="*/ 573 h 963"/>
              <a:gd name="T20" fmla="*/ 482 w 562"/>
              <a:gd name="T21" fmla="*/ 939 h 963"/>
              <a:gd name="T22" fmla="*/ 551 w 562"/>
              <a:gd name="T23" fmla="*/ 951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2" h="963">
                <a:moveTo>
                  <a:pt x="551" y="951"/>
                </a:moveTo>
                <a:cubicBezTo>
                  <a:pt x="551" y="951"/>
                  <a:pt x="520" y="955"/>
                  <a:pt x="500" y="934"/>
                </a:cubicBezTo>
                <a:cubicBezTo>
                  <a:pt x="479" y="914"/>
                  <a:pt x="466" y="881"/>
                  <a:pt x="466" y="849"/>
                </a:cubicBezTo>
                <a:cubicBezTo>
                  <a:pt x="465" y="817"/>
                  <a:pt x="466" y="289"/>
                  <a:pt x="466" y="289"/>
                </a:cubicBezTo>
                <a:cubicBezTo>
                  <a:pt x="562" y="289"/>
                  <a:pt x="562" y="289"/>
                  <a:pt x="562" y="289"/>
                </a:cubicBezTo>
                <a:cubicBezTo>
                  <a:pt x="273" y="0"/>
                  <a:pt x="273" y="0"/>
                  <a:pt x="273" y="0"/>
                </a:cubicBezTo>
                <a:cubicBezTo>
                  <a:pt x="0" y="272"/>
                  <a:pt x="0" y="272"/>
                  <a:pt x="0" y="272"/>
                </a:cubicBezTo>
                <a:cubicBezTo>
                  <a:pt x="95" y="272"/>
                  <a:pt x="95" y="272"/>
                  <a:pt x="95" y="272"/>
                </a:cubicBezTo>
                <a:cubicBezTo>
                  <a:pt x="95" y="528"/>
                  <a:pt x="95" y="528"/>
                  <a:pt x="95" y="528"/>
                </a:cubicBezTo>
                <a:cubicBezTo>
                  <a:pt x="95" y="528"/>
                  <a:pt x="93" y="551"/>
                  <a:pt x="116" y="573"/>
                </a:cubicBezTo>
                <a:cubicBezTo>
                  <a:pt x="138" y="595"/>
                  <a:pt x="482" y="939"/>
                  <a:pt x="482" y="939"/>
                </a:cubicBezTo>
                <a:cubicBezTo>
                  <a:pt x="482" y="939"/>
                  <a:pt x="504" y="963"/>
                  <a:pt x="551" y="951"/>
                </a:cubicBezTo>
                <a:close/>
              </a:path>
            </a:pathLst>
          </a:custGeom>
          <a:solidFill>
            <a:srgbClr val="2C85AE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任意多边形 10"/>
          <p:cNvSpPr/>
          <p:nvPr>
            <p:custDataLst>
              <p:tags r:id="rId11"/>
            </p:custDataLst>
          </p:nvPr>
        </p:nvSpPr>
        <p:spPr bwMode="auto">
          <a:xfrm rot="17562408">
            <a:off x="6864415" y="2657882"/>
            <a:ext cx="1742628" cy="1015517"/>
          </a:xfrm>
          <a:custGeom>
            <a:avLst/>
            <a:gdLst>
              <a:gd name="T0" fmla="*/ 951 w 963"/>
              <a:gd name="T1" fmla="*/ 10 h 561"/>
              <a:gd name="T2" fmla="*/ 934 w 963"/>
              <a:gd name="T3" fmla="*/ 62 h 561"/>
              <a:gd name="T4" fmla="*/ 849 w 963"/>
              <a:gd name="T5" fmla="*/ 96 h 561"/>
              <a:gd name="T6" fmla="*/ 289 w 963"/>
              <a:gd name="T7" fmla="*/ 96 h 561"/>
              <a:gd name="T8" fmla="*/ 289 w 963"/>
              <a:gd name="T9" fmla="*/ 0 h 561"/>
              <a:gd name="T10" fmla="*/ 0 w 963"/>
              <a:gd name="T11" fmla="*/ 289 h 561"/>
              <a:gd name="T12" fmla="*/ 272 w 963"/>
              <a:gd name="T13" fmla="*/ 561 h 561"/>
              <a:gd name="T14" fmla="*/ 272 w 963"/>
              <a:gd name="T15" fmla="*/ 466 h 561"/>
              <a:gd name="T16" fmla="*/ 528 w 963"/>
              <a:gd name="T17" fmla="*/ 466 h 561"/>
              <a:gd name="T18" fmla="*/ 573 w 963"/>
              <a:gd name="T19" fmla="*/ 446 h 561"/>
              <a:gd name="T20" fmla="*/ 939 w 963"/>
              <a:gd name="T21" fmla="*/ 80 h 561"/>
              <a:gd name="T22" fmla="*/ 951 w 963"/>
              <a:gd name="T23" fmla="*/ 1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3" h="561">
                <a:moveTo>
                  <a:pt x="951" y="10"/>
                </a:moveTo>
                <a:cubicBezTo>
                  <a:pt x="951" y="10"/>
                  <a:pt x="955" y="42"/>
                  <a:pt x="934" y="62"/>
                </a:cubicBezTo>
                <a:cubicBezTo>
                  <a:pt x="914" y="82"/>
                  <a:pt x="882" y="95"/>
                  <a:pt x="849" y="96"/>
                </a:cubicBezTo>
                <a:cubicBezTo>
                  <a:pt x="817" y="97"/>
                  <a:pt x="289" y="96"/>
                  <a:pt x="289" y="96"/>
                </a:cubicBezTo>
                <a:cubicBezTo>
                  <a:pt x="289" y="0"/>
                  <a:pt x="289" y="0"/>
                  <a:pt x="289" y="0"/>
                </a:cubicBezTo>
                <a:cubicBezTo>
                  <a:pt x="0" y="289"/>
                  <a:pt x="0" y="289"/>
                  <a:pt x="0" y="289"/>
                </a:cubicBezTo>
                <a:cubicBezTo>
                  <a:pt x="272" y="561"/>
                  <a:pt x="272" y="561"/>
                  <a:pt x="272" y="561"/>
                </a:cubicBezTo>
                <a:cubicBezTo>
                  <a:pt x="272" y="466"/>
                  <a:pt x="272" y="466"/>
                  <a:pt x="272" y="466"/>
                </a:cubicBezTo>
                <a:cubicBezTo>
                  <a:pt x="528" y="466"/>
                  <a:pt x="528" y="466"/>
                  <a:pt x="528" y="466"/>
                </a:cubicBezTo>
                <a:cubicBezTo>
                  <a:pt x="528" y="466"/>
                  <a:pt x="551" y="468"/>
                  <a:pt x="573" y="446"/>
                </a:cubicBezTo>
                <a:cubicBezTo>
                  <a:pt x="595" y="424"/>
                  <a:pt x="939" y="80"/>
                  <a:pt x="939" y="80"/>
                </a:cubicBezTo>
                <a:cubicBezTo>
                  <a:pt x="939" y="80"/>
                  <a:pt x="963" y="57"/>
                  <a:pt x="951" y="10"/>
                </a:cubicBezTo>
                <a:close/>
              </a:path>
            </a:pathLst>
          </a:custGeom>
          <a:solidFill>
            <a:srgbClr val="5E5CA2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任意多边形 11"/>
          <p:cNvSpPr/>
          <p:nvPr>
            <p:custDataLst>
              <p:tags r:id="rId12"/>
            </p:custDataLst>
          </p:nvPr>
        </p:nvSpPr>
        <p:spPr bwMode="auto">
          <a:xfrm rot="19037277">
            <a:off x="5908074" y="1099315"/>
            <a:ext cx="1074794" cy="1846810"/>
          </a:xfrm>
          <a:custGeom>
            <a:avLst/>
            <a:gdLst>
              <a:gd name="T0" fmla="*/ 10 w 561"/>
              <a:gd name="T1" fmla="*/ 12 h 963"/>
              <a:gd name="T2" fmla="*/ 62 w 561"/>
              <a:gd name="T3" fmla="*/ 28 h 963"/>
              <a:gd name="T4" fmla="*/ 96 w 561"/>
              <a:gd name="T5" fmla="*/ 113 h 963"/>
              <a:gd name="T6" fmla="*/ 96 w 561"/>
              <a:gd name="T7" fmla="*/ 674 h 963"/>
              <a:gd name="T8" fmla="*/ 0 w 561"/>
              <a:gd name="T9" fmla="*/ 674 h 963"/>
              <a:gd name="T10" fmla="*/ 289 w 561"/>
              <a:gd name="T11" fmla="*/ 963 h 963"/>
              <a:gd name="T12" fmla="*/ 561 w 561"/>
              <a:gd name="T13" fmla="*/ 691 h 963"/>
              <a:gd name="T14" fmla="*/ 466 w 561"/>
              <a:gd name="T15" fmla="*/ 691 h 963"/>
              <a:gd name="T16" fmla="*/ 466 w 561"/>
              <a:gd name="T17" fmla="*/ 434 h 963"/>
              <a:gd name="T18" fmla="*/ 446 w 561"/>
              <a:gd name="T19" fmla="*/ 390 h 963"/>
              <a:gd name="T20" fmla="*/ 80 w 561"/>
              <a:gd name="T21" fmla="*/ 23 h 963"/>
              <a:gd name="T22" fmla="*/ 10 w 561"/>
              <a:gd name="T23" fmla="*/ 1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1" h="963">
                <a:moveTo>
                  <a:pt x="10" y="12"/>
                </a:moveTo>
                <a:cubicBezTo>
                  <a:pt x="10" y="12"/>
                  <a:pt x="42" y="8"/>
                  <a:pt x="62" y="28"/>
                </a:cubicBezTo>
                <a:cubicBezTo>
                  <a:pt x="82" y="49"/>
                  <a:pt x="96" y="81"/>
                  <a:pt x="96" y="113"/>
                </a:cubicBezTo>
                <a:cubicBezTo>
                  <a:pt x="97" y="146"/>
                  <a:pt x="96" y="674"/>
                  <a:pt x="96" y="674"/>
                </a:cubicBezTo>
                <a:cubicBezTo>
                  <a:pt x="0" y="674"/>
                  <a:pt x="0" y="674"/>
                  <a:pt x="0" y="674"/>
                </a:cubicBezTo>
                <a:cubicBezTo>
                  <a:pt x="289" y="963"/>
                  <a:pt x="289" y="963"/>
                  <a:pt x="289" y="963"/>
                </a:cubicBezTo>
                <a:cubicBezTo>
                  <a:pt x="561" y="691"/>
                  <a:pt x="561" y="691"/>
                  <a:pt x="561" y="691"/>
                </a:cubicBezTo>
                <a:cubicBezTo>
                  <a:pt x="466" y="691"/>
                  <a:pt x="466" y="691"/>
                  <a:pt x="466" y="691"/>
                </a:cubicBezTo>
                <a:cubicBezTo>
                  <a:pt x="466" y="434"/>
                  <a:pt x="466" y="434"/>
                  <a:pt x="466" y="434"/>
                </a:cubicBezTo>
                <a:cubicBezTo>
                  <a:pt x="466" y="434"/>
                  <a:pt x="468" y="412"/>
                  <a:pt x="446" y="390"/>
                </a:cubicBezTo>
                <a:cubicBezTo>
                  <a:pt x="424" y="367"/>
                  <a:pt x="80" y="23"/>
                  <a:pt x="80" y="23"/>
                </a:cubicBezTo>
                <a:cubicBezTo>
                  <a:pt x="80" y="23"/>
                  <a:pt x="58" y="0"/>
                  <a:pt x="10" y="12"/>
                </a:cubicBezTo>
                <a:close/>
              </a:path>
            </a:pathLst>
          </a:custGeom>
          <a:solidFill>
            <a:srgbClr val="5268A5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任意多边形 9"/>
          <p:cNvSpPr/>
          <p:nvPr>
            <p:custDataLst>
              <p:tags r:id="rId13"/>
            </p:custDataLst>
          </p:nvPr>
        </p:nvSpPr>
        <p:spPr bwMode="auto">
          <a:xfrm rot="19080036">
            <a:off x="5278547" y="4332035"/>
            <a:ext cx="1031037" cy="1766903"/>
          </a:xfrm>
          <a:custGeom>
            <a:avLst/>
            <a:gdLst>
              <a:gd name="T0" fmla="*/ 551 w 562"/>
              <a:gd name="T1" fmla="*/ 951 h 963"/>
              <a:gd name="T2" fmla="*/ 500 w 562"/>
              <a:gd name="T3" fmla="*/ 934 h 963"/>
              <a:gd name="T4" fmla="*/ 466 w 562"/>
              <a:gd name="T5" fmla="*/ 849 h 963"/>
              <a:gd name="T6" fmla="*/ 466 w 562"/>
              <a:gd name="T7" fmla="*/ 289 h 963"/>
              <a:gd name="T8" fmla="*/ 562 w 562"/>
              <a:gd name="T9" fmla="*/ 289 h 963"/>
              <a:gd name="T10" fmla="*/ 273 w 562"/>
              <a:gd name="T11" fmla="*/ 0 h 963"/>
              <a:gd name="T12" fmla="*/ 0 w 562"/>
              <a:gd name="T13" fmla="*/ 272 h 963"/>
              <a:gd name="T14" fmla="*/ 95 w 562"/>
              <a:gd name="T15" fmla="*/ 272 h 963"/>
              <a:gd name="T16" fmla="*/ 95 w 562"/>
              <a:gd name="T17" fmla="*/ 528 h 963"/>
              <a:gd name="T18" fmla="*/ 116 w 562"/>
              <a:gd name="T19" fmla="*/ 573 h 963"/>
              <a:gd name="T20" fmla="*/ 482 w 562"/>
              <a:gd name="T21" fmla="*/ 939 h 963"/>
              <a:gd name="T22" fmla="*/ 551 w 562"/>
              <a:gd name="T23" fmla="*/ 951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2" h="963">
                <a:moveTo>
                  <a:pt x="551" y="951"/>
                </a:moveTo>
                <a:cubicBezTo>
                  <a:pt x="551" y="951"/>
                  <a:pt x="520" y="955"/>
                  <a:pt x="500" y="934"/>
                </a:cubicBezTo>
                <a:cubicBezTo>
                  <a:pt x="479" y="914"/>
                  <a:pt x="466" y="881"/>
                  <a:pt x="466" y="849"/>
                </a:cubicBezTo>
                <a:cubicBezTo>
                  <a:pt x="465" y="817"/>
                  <a:pt x="466" y="289"/>
                  <a:pt x="466" y="289"/>
                </a:cubicBezTo>
                <a:cubicBezTo>
                  <a:pt x="562" y="289"/>
                  <a:pt x="562" y="289"/>
                  <a:pt x="562" y="289"/>
                </a:cubicBezTo>
                <a:cubicBezTo>
                  <a:pt x="273" y="0"/>
                  <a:pt x="273" y="0"/>
                  <a:pt x="273" y="0"/>
                </a:cubicBezTo>
                <a:cubicBezTo>
                  <a:pt x="0" y="272"/>
                  <a:pt x="0" y="272"/>
                  <a:pt x="0" y="272"/>
                </a:cubicBezTo>
                <a:cubicBezTo>
                  <a:pt x="95" y="272"/>
                  <a:pt x="95" y="272"/>
                  <a:pt x="95" y="272"/>
                </a:cubicBezTo>
                <a:cubicBezTo>
                  <a:pt x="95" y="528"/>
                  <a:pt x="95" y="528"/>
                  <a:pt x="95" y="528"/>
                </a:cubicBezTo>
                <a:cubicBezTo>
                  <a:pt x="95" y="528"/>
                  <a:pt x="93" y="551"/>
                  <a:pt x="116" y="573"/>
                </a:cubicBezTo>
                <a:cubicBezTo>
                  <a:pt x="138" y="595"/>
                  <a:pt x="482" y="939"/>
                  <a:pt x="482" y="939"/>
                </a:cubicBezTo>
                <a:cubicBezTo>
                  <a:pt x="482" y="939"/>
                  <a:pt x="504" y="963"/>
                  <a:pt x="551" y="951"/>
                </a:cubicBezTo>
                <a:close/>
              </a:path>
            </a:pathLst>
          </a:custGeom>
          <a:solidFill>
            <a:srgbClr val="00A09D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任意多边形 9"/>
          <p:cNvSpPr/>
          <p:nvPr>
            <p:custDataLst>
              <p:tags r:id="rId14"/>
            </p:custDataLst>
          </p:nvPr>
        </p:nvSpPr>
        <p:spPr bwMode="auto">
          <a:xfrm rot="1220775">
            <a:off x="4007809" y="3257484"/>
            <a:ext cx="1031037" cy="1766903"/>
          </a:xfrm>
          <a:custGeom>
            <a:avLst/>
            <a:gdLst>
              <a:gd name="T0" fmla="*/ 551 w 562"/>
              <a:gd name="T1" fmla="*/ 951 h 963"/>
              <a:gd name="T2" fmla="*/ 500 w 562"/>
              <a:gd name="T3" fmla="*/ 934 h 963"/>
              <a:gd name="T4" fmla="*/ 466 w 562"/>
              <a:gd name="T5" fmla="*/ 849 h 963"/>
              <a:gd name="T6" fmla="*/ 466 w 562"/>
              <a:gd name="T7" fmla="*/ 289 h 963"/>
              <a:gd name="T8" fmla="*/ 562 w 562"/>
              <a:gd name="T9" fmla="*/ 289 h 963"/>
              <a:gd name="T10" fmla="*/ 273 w 562"/>
              <a:gd name="T11" fmla="*/ 0 h 963"/>
              <a:gd name="T12" fmla="*/ 0 w 562"/>
              <a:gd name="T13" fmla="*/ 272 h 963"/>
              <a:gd name="T14" fmla="*/ 95 w 562"/>
              <a:gd name="T15" fmla="*/ 272 h 963"/>
              <a:gd name="T16" fmla="*/ 95 w 562"/>
              <a:gd name="T17" fmla="*/ 528 h 963"/>
              <a:gd name="T18" fmla="*/ 116 w 562"/>
              <a:gd name="T19" fmla="*/ 573 h 963"/>
              <a:gd name="T20" fmla="*/ 482 w 562"/>
              <a:gd name="T21" fmla="*/ 939 h 963"/>
              <a:gd name="T22" fmla="*/ 551 w 562"/>
              <a:gd name="T23" fmla="*/ 951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2" h="963">
                <a:moveTo>
                  <a:pt x="551" y="951"/>
                </a:moveTo>
                <a:cubicBezTo>
                  <a:pt x="551" y="951"/>
                  <a:pt x="520" y="955"/>
                  <a:pt x="500" y="934"/>
                </a:cubicBezTo>
                <a:cubicBezTo>
                  <a:pt x="479" y="914"/>
                  <a:pt x="466" y="881"/>
                  <a:pt x="466" y="849"/>
                </a:cubicBezTo>
                <a:cubicBezTo>
                  <a:pt x="465" y="817"/>
                  <a:pt x="466" y="289"/>
                  <a:pt x="466" y="289"/>
                </a:cubicBezTo>
                <a:cubicBezTo>
                  <a:pt x="562" y="289"/>
                  <a:pt x="562" y="289"/>
                  <a:pt x="562" y="289"/>
                </a:cubicBezTo>
                <a:cubicBezTo>
                  <a:pt x="273" y="0"/>
                  <a:pt x="273" y="0"/>
                  <a:pt x="273" y="0"/>
                </a:cubicBezTo>
                <a:cubicBezTo>
                  <a:pt x="0" y="272"/>
                  <a:pt x="0" y="272"/>
                  <a:pt x="0" y="272"/>
                </a:cubicBezTo>
                <a:cubicBezTo>
                  <a:pt x="95" y="272"/>
                  <a:pt x="95" y="272"/>
                  <a:pt x="95" y="272"/>
                </a:cubicBezTo>
                <a:cubicBezTo>
                  <a:pt x="95" y="528"/>
                  <a:pt x="95" y="528"/>
                  <a:pt x="95" y="528"/>
                </a:cubicBezTo>
                <a:cubicBezTo>
                  <a:pt x="95" y="528"/>
                  <a:pt x="93" y="551"/>
                  <a:pt x="116" y="573"/>
                </a:cubicBezTo>
                <a:cubicBezTo>
                  <a:pt x="138" y="595"/>
                  <a:pt x="482" y="939"/>
                  <a:pt x="482" y="939"/>
                </a:cubicBezTo>
                <a:cubicBezTo>
                  <a:pt x="482" y="939"/>
                  <a:pt x="504" y="963"/>
                  <a:pt x="551" y="951"/>
                </a:cubicBezTo>
                <a:close/>
              </a:path>
            </a:pathLst>
          </a:custGeom>
          <a:solidFill>
            <a:srgbClr val="1891AB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 bwMode="auto">
          <a:xfrm>
            <a:off x="670719" y="3253906"/>
            <a:ext cx="3093055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spc="15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</a:t>
            </a:r>
            <a:endParaRPr lang="zh-CN" altLang="en-US" sz="1400" spc="1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 bwMode="auto">
          <a:xfrm>
            <a:off x="670719" y="2866308"/>
            <a:ext cx="3093055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sz="2000" b="1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z="2000" b="1" spc="3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17"/>
            </p:custDataLst>
          </p:nvPr>
        </p:nvSpPr>
        <p:spPr bwMode="auto">
          <a:xfrm>
            <a:off x="670719" y="1400502"/>
            <a:ext cx="3093055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spc="15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</a:t>
            </a:r>
            <a:endParaRPr lang="zh-CN" altLang="en-US" sz="1400" spc="1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8"/>
            </p:custDataLst>
          </p:nvPr>
        </p:nvSpPr>
        <p:spPr bwMode="auto">
          <a:xfrm>
            <a:off x="670719" y="1012904"/>
            <a:ext cx="3093055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z="2000" b="1" spc="3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19"/>
            </p:custDataLst>
          </p:nvPr>
        </p:nvCxnSpPr>
        <p:spPr>
          <a:xfrm>
            <a:off x="664192" y="2475573"/>
            <a:ext cx="2973088" cy="0"/>
          </a:xfrm>
          <a:prstGeom prst="line">
            <a:avLst/>
          </a:prstGeom>
          <a:ln w="3175">
            <a:solidFill>
              <a:sysClr val="window" lastClr="FFFFFF">
                <a:lumMod val="7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2" name="矩形 21"/>
          <p:cNvSpPr/>
          <p:nvPr>
            <p:custDataLst>
              <p:tags r:id="rId20"/>
            </p:custDataLst>
          </p:nvPr>
        </p:nvSpPr>
        <p:spPr bwMode="auto">
          <a:xfrm>
            <a:off x="670719" y="5120806"/>
            <a:ext cx="3093055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spc="15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</a:t>
            </a:r>
            <a:endParaRPr lang="zh-CN" altLang="en-US" sz="1400" spc="1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 bwMode="auto">
          <a:xfrm>
            <a:off x="670719" y="4733208"/>
            <a:ext cx="3093055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sz="2000" b="1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z="2000" b="1" spc="3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22"/>
            </p:custDataLst>
          </p:nvPr>
        </p:nvCxnSpPr>
        <p:spPr>
          <a:xfrm>
            <a:off x="664192" y="4342473"/>
            <a:ext cx="2973088" cy="0"/>
          </a:xfrm>
          <a:prstGeom prst="line">
            <a:avLst/>
          </a:prstGeom>
          <a:ln w="3175">
            <a:solidFill>
              <a:sysClr val="window" lastClr="FFFFFF">
                <a:lumMod val="7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5" name="矩形 24"/>
          <p:cNvSpPr/>
          <p:nvPr>
            <p:custDataLst>
              <p:tags r:id="rId23"/>
            </p:custDataLst>
          </p:nvPr>
        </p:nvSpPr>
        <p:spPr bwMode="auto">
          <a:xfrm>
            <a:off x="8417719" y="3253906"/>
            <a:ext cx="3093055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</a:t>
            </a:r>
            <a:endParaRPr lang="zh-CN" altLang="en-US" sz="1400" spc="1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4"/>
            </p:custDataLst>
          </p:nvPr>
        </p:nvSpPr>
        <p:spPr bwMode="auto">
          <a:xfrm>
            <a:off x="8417719" y="2866308"/>
            <a:ext cx="3093055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000" b="1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z="2000" b="1" spc="3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25"/>
            </p:custDataLst>
          </p:nvPr>
        </p:nvSpPr>
        <p:spPr bwMode="auto">
          <a:xfrm>
            <a:off x="8417719" y="1400502"/>
            <a:ext cx="3093055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</a:t>
            </a:r>
            <a:endParaRPr lang="zh-CN" altLang="en-US" sz="1400" spc="1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26"/>
            </p:custDataLst>
          </p:nvPr>
        </p:nvSpPr>
        <p:spPr bwMode="auto">
          <a:xfrm>
            <a:off x="8417719" y="1012904"/>
            <a:ext cx="3093055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z="2000" b="1" spc="3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27"/>
            </p:custDataLst>
          </p:nvPr>
        </p:nvCxnSpPr>
        <p:spPr>
          <a:xfrm>
            <a:off x="8538192" y="2475573"/>
            <a:ext cx="2973088" cy="0"/>
          </a:xfrm>
          <a:prstGeom prst="line">
            <a:avLst/>
          </a:prstGeom>
          <a:ln w="3175">
            <a:solidFill>
              <a:sysClr val="window" lastClr="FFFFFF">
                <a:lumMod val="7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0" name="矩形 29"/>
          <p:cNvSpPr/>
          <p:nvPr>
            <p:custDataLst>
              <p:tags r:id="rId28"/>
            </p:custDataLst>
          </p:nvPr>
        </p:nvSpPr>
        <p:spPr bwMode="auto">
          <a:xfrm>
            <a:off x="8417719" y="5120806"/>
            <a:ext cx="3093055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单击此处添加文本具体内容</a:t>
            </a:r>
            <a:endParaRPr lang="zh-CN" altLang="en-US" sz="1400" spc="1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9"/>
            </p:custDataLst>
          </p:nvPr>
        </p:nvSpPr>
        <p:spPr bwMode="auto">
          <a:xfrm>
            <a:off x="8417719" y="4733208"/>
            <a:ext cx="3093055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000" b="1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添加标题</a:t>
            </a:r>
            <a:endParaRPr lang="zh-CN" altLang="en-US" sz="2000" b="1" spc="3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30"/>
            </p:custDataLst>
          </p:nvPr>
        </p:nvCxnSpPr>
        <p:spPr>
          <a:xfrm>
            <a:off x="8538192" y="4342473"/>
            <a:ext cx="2973088" cy="0"/>
          </a:xfrm>
          <a:prstGeom prst="line">
            <a:avLst/>
          </a:prstGeom>
          <a:ln w="3175">
            <a:solidFill>
              <a:sysClr val="window" lastClr="FFFFFF">
                <a:lumMod val="7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9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/>
      <p:bldP spid="23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39" name="椭圆 38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45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8" name="Shape 1191"/>
          <p:cNvSpPr/>
          <p:nvPr/>
        </p:nvSpPr>
        <p:spPr>
          <a:xfrm flipH="1">
            <a:off x="3221311" y="2301299"/>
            <a:ext cx="1380353" cy="554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44" extrusionOk="0">
                <a:moveTo>
                  <a:pt x="0" y="19044"/>
                </a:moveTo>
                <a:cubicBezTo>
                  <a:pt x="0" y="19044"/>
                  <a:pt x="3966" y="5586"/>
                  <a:pt x="10893" y="1515"/>
                </a:cubicBezTo>
                <a:cubicBezTo>
                  <a:pt x="17821" y="-2556"/>
                  <a:pt x="21600" y="2869"/>
                  <a:pt x="21600" y="2869"/>
                </a:cubicBezTo>
              </a:path>
            </a:pathLst>
          </a:custGeom>
          <a:noFill/>
          <a:ln w="25400" cap="flat">
            <a:solidFill>
              <a:srgbClr val="E9E9E9"/>
            </a:solidFill>
            <a:prstDash val="sysDot"/>
            <a:miter lim="800000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25400" tIns="25400" rIns="25400" bIns="25400" anchor="ctr"/>
          <a:lstStyle/>
          <a:p>
            <a:pPr algn="ctr" defTabSz="412750" hangingPunct="0">
              <a:defRPr sz="5600">
                <a:solidFill>
                  <a:srgbClr val="DCDEE0"/>
                </a:solidFill>
                <a:latin typeface="Questrial"/>
                <a:ea typeface="Questrial"/>
                <a:cs typeface="Questrial"/>
                <a:sym typeface="Questrial"/>
              </a:defRPr>
            </a:pPr>
            <a:endParaRPr sz="2800" kern="0">
              <a:solidFill>
                <a:schemeClr val="tx1">
                  <a:lumMod val="65000"/>
                  <a:lumOff val="3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Questrial"/>
            </a:endParaRPr>
          </a:p>
        </p:txBody>
      </p:sp>
      <p:sp>
        <p:nvSpPr>
          <p:cNvPr id="9" name="Shape 1193"/>
          <p:cNvSpPr/>
          <p:nvPr/>
        </p:nvSpPr>
        <p:spPr>
          <a:xfrm flipH="1">
            <a:off x="3221311" y="3849224"/>
            <a:ext cx="1178697" cy="239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19" extrusionOk="0">
                <a:moveTo>
                  <a:pt x="0" y="0"/>
                </a:moveTo>
                <a:cubicBezTo>
                  <a:pt x="0" y="0"/>
                  <a:pt x="3592" y="15888"/>
                  <a:pt x="11299" y="19154"/>
                </a:cubicBezTo>
                <a:cubicBezTo>
                  <a:pt x="17072" y="21600"/>
                  <a:pt x="21600" y="16509"/>
                  <a:pt x="21600" y="16509"/>
                </a:cubicBezTo>
              </a:path>
            </a:pathLst>
          </a:custGeom>
          <a:noFill/>
          <a:ln w="25400" cap="flat">
            <a:solidFill>
              <a:srgbClr val="E9E9E9"/>
            </a:solidFill>
            <a:prstDash val="sysDot"/>
            <a:miter lim="800000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25400" tIns="25400" rIns="25400" bIns="25400" anchor="ctr"/>
          <a:lstStyle/>
          <a:p>
            <a:pPr algn="ctr" defTabSz="412750" hangingPunct="0">
              <a:defRPr sz="5600">
                <a:solidFill>
                  <a:srgbClr val="DCDEE0"/>
                </a:solidFill>
                <a:latin typeface="Questrial"/>
                <a:ea typeface="Questrial"/>
                <a:cs typeface="Questrial"/>
                <a:sym typeface="Questrial"/>
              </a:defRPr>
            </a:pPr>
            <a:endParaRPr sz="2800" kern="0">
              <a:solidFill>
                <a:schemeClr val="tx1">
                  <a:lumMod val="65000"/>
                  <a:lumOff val="3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Questrial"/>
            </a:endParaRPr>
          </a:p>
        </p:txBody>
      </p:sp>
      <p:sp>
        <p:nvSpPr>
          <p:cNvPr id="10" name="Shape 1194"/>
          <p:cNvSpPr/>
          <p:nvPr/>
        </p:nvSpPr>
        <p:spPr>
          <a:xfrm flipH="1">
            <a:off x="3221311" y="5051927"/>
            <a:ext cx="1814552" cy="4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23" extrusionOk="0">
                <a:moveTo>
                  <a:pt x="0" y="0"/>
                </a:moveTo>
                <a:cubicBezTo>
                  <a:pt x="0" y="0"/>
                  <a:pt x="4625" y="17876"/>
                  <a:pt x="11780" y="19946"/>
                </a:cubicBezTo>
                <a:cubicBezTo>
                  <a:pt x="17496" y="21600"/>
                  <a:pt x="21600" y="15308"/>
                  <a:pt x="21600" y="15308"/>
                </a:cubicBezTo>
              </a:path>
            </a:pathLst>
          </a:custGeom>
          <a:noFill/>
          <a:ln w="25400" cap="flat">
            <a:solidFill>
              <a:srgbClr val="E9E9E9"/>
            </a:solidFill>
            <a:prstDash val="sysDot"/>
            <a:miter lim="800000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25400" tIns="25400" rIns="25400" bIns="25400" anchor="ctr"/>
          <a:lstStyle/>
          <a:p>
            <a:pPr algn="ctr" defTabSz="412750" hangingPunct="0">
              <a:defRPr sz="5600">
                <a:solidFill>
                  <a:srgbClr val="DCDEE0"/>
                </a:solidFill>
                <a:latin typeface="Questrial"/>
                <a:ea typeface="Questrial"/>
                <a:cs typeface="Questrial"/>
                <a:sym typeface="Questrial"/>
              </a:defRPr>
            </a:pPr>
            <a:endParaRPr sz="2800" kern="0">
              <a:solidFill>
                <a:schemeClr val="tx1">
                  <a:lumMod val="65000"/>
                  <a:lumOff val="3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Questrial"/>
            </a:endParaRPr>
          </a:p>
        </p:txBody>
      </p:sp>
      <p:sp>
        <p:nvSpPr>
          <p:cNvPr id="11" name="Shape 1191"/>
          <p:cNvSpPr/>
          <p:nvPr/>
        </p:nvSpPr>
        <p:spPr>
          <a:xfrm>
            <a:off x="7497738" y="2301299"/>
            <a:ext cx="1380353" cy="554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44" extrusionOk="0">
                <a:moveTo>
                  <a:pt x="0" y="19044"/>
                </a:moveTo>
                <a:cubicBezTo>
                  <a:pt x="0" y="19044"/>
                  <a:pt x="3966" y="5586"/>
                  <a:pt x="10893" y="1515"/>
                </a:cubicBezTo>
                <a:cubicBezTo>
                  <a:pt x="17821" y="-2556"/>
                  <a:pt x="21600" y="2869"/>
                  <a:pt x="21600" y="2869"/>
                </a:cubicBezTo>
              </a:path>
            </a:pathLst>
          </a:custGeom>
          <a:noFill/>
          <a:ln w="25400" cap="flat">
            <a:solidFill>
              <a:srgbClr val="E9E9E9"/>
            </a:solidFill>
            <a:prstDash val="sysDot"/>
            <a:miter lim="800000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25400" tIns="25400" rIns="25400" bIns="25400" anchor="ctr"/>
          <a:lstStyle/>
          <a:p>
            <a:pPr algn="ctr" defTabSz="412750" hangingPunct="0">
              <a:defRPr sz="5600">
                <a:solidFill>
                  <a:srgbClr val="DCDEE0"/>
                </a:solidFill>
                <a:latin typeface="Questrial"/>
                <a:ea typeface="Questrial"/>
                <a:cs typeface="Questrial"/>
                <a:sym typeface="Questrial"/>
              </a:defRPr>
            </a:pPr>
            <a:endParaRPr sz="2800" kern="0">
              <a:solidFill>
                <a:schemeClr val="tx1">
                  <a:lumMod val="65000"/>
                  <a:lumOff val="3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Questrial"/>
            </a:endParaRPr>
          </a:p>
        </p:txBody>
      </p:sp>
      <p:sp>
        <p:nvSpPr>
          <p:cNvPr id="12" name="Shape 1193"/>
          <p:cNvSpPr/>
          <p:nvPr/>
        </p:nvSpPr>
        <p:spPr>
          <a:xfrm>
            <a:off x="7699394" y="3849224"/>
            <a:ext cx="1178697" cy="239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19" extrusionOk="0">
                <a:moveTo>
                  <a:pt x="0" y="0"/>
                </a:moveTo>
                <a:cubicBezTo>
                  <a:pt x="0" y="0"/>
                  <a:pt x="3592" y="15888"/>
                  <a:pt x="11299" y="19154"/>
                </a:cubicBezTo>
                <a:cubicBezTo>
                  <a:pt x="17072" y="21600"/>
                  <a:pt x="21600" y="16509"/>
                  <a:pt x="21600" y="16509"/>
                </a:cubicBezTo>
              </a:path>
            </a:pathLst>
          </a:custGeom>
          <a:noFill/>
          <a:ln w="25400" cap="flat">
            <a:solidFill>
              <a:srgbClr val="E9E9E9"/>
            </a:solidFill>
            <a:prstDash val="sysDot"/>
            <a:miter lim="800000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25400" tIns="25400" rIns="25400" bIns="25400" anchor="ctr"/>
          <a:lstStyle/>
          <a:p>
            <a:pPr algn="ctr" defTabSz="412750" hangingPunct="0">
              <a:defRPr sz="5600">
                <a:solidFill>
                  <a:srgbClr val="DCDEE0"/>
                </a:solidFill>
                <a:latin typeface="Questrial"/>
                <a:ea typeface="Questrial"/>
                <a:cs typeface="Questrial"/>
                <a:sym typeface="Questrial"/>
              </a:defRPr>
            </a:pPr>
            <a:endParaRPr sz="2800" kern="0">
              <a:solidFill>
                <a:schemeClr val="tx1">
                  <a:lumMod val="65000"/>
                  <a:lumOff val="3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Questrial"/>
            </a:endParaRPr>
          </a:p>
        </p:txBody>
      </p:sp>
      <p:sp>
        <p:nvSpPr>
          <p:cNvPr id="13" name="Shape 1194"/>
          <p:cNvSpPr/>
          <p:nvPr/>
        </p:nvSpPr>
        <p:spPr>
          <a:xfrm>
            <a:off x="7063539" y="5051927"/>
            <a:ext cx="1814552" cy="4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23" extrusionOk="0">
                <a:moveTo>
                  <a:pt x="0" y="0"/>
                </a:moveTo>
                <a:cubicBezTo>
                  <a:pt x="0" y="0"/>
                  <a:pt x="4625" y="17876"/>
                  <a:pt x="11780" y="19946"/>
                </a:cubicBezTo>
                <a:cubicBezTo>
                  <a:pt x="17496" y="21600"/>
                  <a:pt x="21600" y="15308"/>
                  <a:pt x="21600" y="15308"/>
                </a:cubicBezTo>
              </a:path>
            </a:pathLst>
          </a:custGeom>
          <a:noFill/>
          <a:ln w="25400" cap="flat">
            <a:solidFill>
              <a:srgbClr val="E9E9E9"/>
            </a:solidFill>
            <a:prstDash val="sysDot"/>
            <a:miter lim="800000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25400" tIns="25400" rIns="25400" bIns="25400" anchor="ctr"/>
          <a:lstStyle/>
          <a:p>
            <a:pPr algn="ctr" defTabSz="412750" hangingPunct="0">
              <a:defRPr sz="5600">
                <a:solidFill>
                  <a:srgbClr val="DCDEE0"/>
                </a:solidFill>
                <a:latin typeface="Questrial"/>
                <a:ea typeface="Questrial"/>
                <a:cs typeface="Questrial"/>
                <a:sym typeface="Questrial"/>
              </a:defRPr>
            </a:pPr>
            <a:endParaRPr sz="2800" kern="0">
              <a:solidFill>
                <a:schemeClr val="tx1">
                  <a:lumMod val="65000"/>
                  <a:lumOff val="3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Questrial"/>
            </a:endParaRPr>
          </a:p>
        </p:txBody>
      </p:sp>
      <p:sp>
        <p:nvSpPr>
          <p:cNvPr id="20" name="TextBox 166"/>
          <p:cNvSpPr txBox="1"/>
          <p:nvPr/>
        </p:nvSpPr>
        <p:spPr>
          <a:xfrm>
            <a:off x="600439" y="1654117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1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1" name="TextBox 169"/>
          <p:cNvSpPr txBox="1"/>
          <p:nvPr/>
        </p:nvSpPr>
        <p:spPr>
          <a:xfrm>
            <a:off x="600439" y="3188655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2" name="TextBox 172"/>
          <p:cNvSpPr txBox="1"/>
          <p:nvPr/>
        </p:nvSpPr>
        <p:spPr>
          <a:xfrm flipH="1">
            <a:off x="600439" y="4723193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3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3" name="TextBox 175"/>
          <p:cNvSpPr txBox="1"/>
          <p:nvPr/>
        </p:nvSpPr>
        <p:spPr>
          <a:xfrm>
            <a:off x="10844617" y="1654117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4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TextBox 178"/>
          <p:cNvSpPr txBox="1"/>
          <p:nvPr/>
        </p:nvSpPr>
        <p:spPr>
          <a:xfrm>
            <a:off x="10844617" y="3188655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5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5" name="TextBox 181"/>
          <p:cNvSpPr txBox="1"/>
          <p:nvPr/>
        </p:nvSpPr>
        <p:spPr>
          <a:xfrm flipH="1">
            <a:off x="10844617" y="4723193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6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6" name="Rectangle 29"/>
          <p:cNvSpPr/>
          <p:nvPr/>
        </p:nvSpPr>
        <p:spPr>
          <a:xfrm>
            <a:off x="1281497" y="2081329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27" name="Rectangle 30"/>
          <p:cNvSpPr/>
          <p:nvPr/>
        </p:nvSpPr>
        <p:spPr>
          <a:xfrm>
            <a:off x="1281497" y="17600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1281497" y="3572110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1281497" y="325086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1497" y="5062891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81497" y="4741648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2" name="Rectangle 29"/>
          <p:cNvSpPr/>
          <p:nvPr/>
        </p:nvSpPr>
        <p:spPr>
          <a:xfrm>
            <a:off x="8732657" y="2081329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33" name="Rectangle 30"/>
          <p:cNvSpPr/>
          <p:nvPr/>
        </p:nvSpPr>
        <p:spPr>
          <a:xfrm>
            <a:off x="9675390" y="17600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4" name="Rectangle 29"/>
          <p:cNvSpPr/>
          <p:nvPr/>
        </p:nvSpPr>
        <p:spPr>
          <a:xfrm>
            <a:off x="8732657" y="3572110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35" name="Rectangle 30"/>
          <p:cNvSpPr/>
          <p:nvPr/>
        </p:nvSpPr>
        <p:spPr>
          <a:xfrm>
            <a:off x="9675390" y="325086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6" name="Rectangle 29"/>
          <p:cNvSpPr/>
          <p:nvPr/>
        </p:nvSpPr>
        <p:spPr>
          <a:xfrm>
            <a:off x="8732657" y="5062891"/>
            <a:ext cx="2009488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37" name="Rectangle 30"/>
          <p:cNvSpPr/>
          <p:nvPr/>
        </p:nvSpPr>
        <p:spPr>
          <a:xfrm>
            <a:off x="9675390" y="4741648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161155" y="1790065"/>
            <a:ext cx="3774440" cy="4093845"/>
            <a:chOff x="6553" y="2819"/>
            <a:chExt cx="5944" cy="6447"/>
          </a:xfrm>
        </p:grpSpPr>
        <p:sp>
          <p:nvSpPr>
            <p:cNvPr id="2" name="Shape 1168"/>
            <p:cNvSpPr/>
            <p:nvPr/>
          </p:nvSpPr>
          <p:spPr>
            <a:xfrm>
              <a:off x="8337" y="7777"/>
              <a:ext cx="2397" cy="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31"/>
                  </a:moveTo>
                  <a:lnTo>
                    <a:pt x="0" y="21600"/>
                  </a:lnTo>
                  <a:cubicBezTo>
                    <a:pt x="0" y="21600"/>
                    <a:pt x="7367" y="21587"/>
                    <a:pt x="12463" y="19657"/>
                  </a:cubicBezTo>
                  <a:cubicBezTo>
                    <a:pt x="19734" y="16905"/>
                    <a:pt x="21600" y="13232"/>
                    <a:pt x="21600" y="13232"/>
                  </a:cubicBezTo>
                  <a:lnTo>
                    <a:pt x="21600" y="0"/>
                  </a:lnTo>
                  <a:lnTo>
                    <a:pt x="0" y="1531"/>
                  </a:lnTo>
                  <a:close/>
                </a:path>
              </a:pathLst>
            </a:custGeom>
            <a:solidFill>
              <a:srgbClr val="FFFFFF"/>
            </a:solidFill>
            <a:ln w="3175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none" w="lg" len="lg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2800" ker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Questrial"/>
                <a:sym typeface="Questrial"/>
              </a:endParaRPr>
            </a:p>
          </p:txBody>
        </p:sp>
        <p:sp>
          <p:nvSpPr>
            <p:cNvPr id="3" name="Shape 1169"/>
            <p:cNvSpPr/>
            <p:nvPr/>
          </p:nvSpPr>
          <p:spPr>
            <a:xfrm>
              <a:off x="6563" y="4976"/>
              <a:ext cx="5934" cy="2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9"/>
                  </a:moveTo>
                  <a:lnTo>
                    <a:pt x="6440" y="21600"/>
                  </a:lnTo>
                  <a:lnTo>
                    <a:pt x="15163" y="21600"/>
                  </a:lnTo>
                  <a:lnTo>
                    <a:pt x="21600" y="0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FFFFFF"/>
            </a:solidFill>
            <a:ln w="3175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none" w="lg" len="lg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2800" ker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Questrial"/>
                <a:sym typeface="Questrial"/>
              </a:endParaRPr>
            </a:p>
          </p:txBody>
        </p:sp>
        <p:sp>
          <p:nvSpPr>
            <p:cNvPr id="4" name="Shape 1170"/>
            <p:cNvSpPr/>
            <p:nvPr/>
          </p:nvSpPr>
          <p:spPr>
            <a:xfrm>
              <a:off x="6558" y="4645"/>
              <a:ext cx="5934" cy="618"/>
            </a:xfrm>
            <a:prstGeom prst="ellipse">
              <a:avLst/>
            </a:prstGeom>
            <a:solidFill>
              <a:srgbClr val="FFFFFF"/>
            </a:solidFill>
            <a:ln w="3175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none" w="lg" len="lg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2800" ker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Questrial"/>
                <a:sym typeface="Questrial"/>
              </a:endParaRPr>
            </a:p>
          </p:txBody>
        </p:sp>
        <p:sp>
          <p:nvSpPr>
            <p:cNvPr id="5" name="Shape 1171"/>
            <p:cNvSpPr/>
            <p:nvPr/>
          </p:nvSpPr>
          <p:spPr>
            <a:xfrm>
              <a:off x="8336" y="7482"/>
              <a:ext cx="2417" cy="618"/>
            </a:xfrm>
            <a:prstGeom prst="ellipse">
              <a:avLst/>
            </a:prstGeom>
            <a:solidFill>
              <a:srgbClr val="FFFFFF"/>
            </a:solidFill>
            <a:ln w="3175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none" w="lg" len="lg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2800" ker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Questrial"/>
                <a:sym typeface="Questrial"/>
              </a:endParaRPr>
            </a:p>
          </p:txBody>
        </p:sp>
        <p:sp>
          <p:nvSpPr>
            <p:cNvPr id="6" name="Shape 1185"/>
            <p:cNvSpPr/>
            <p:nvPr/>
          </p:nvSpPr>
          <p:spPr>
            <a:xfrm>
              <a:off x="6838" y="5129"/>
              <a:ext cx="1708" cy="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4887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E4E4E4"/>
              </a:solidFill>
              <a:prstDash val="sysDot"/>
              <a:miter lim="800000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25400" tIns="25400" rIns="25400" bIns="25400" anchor="ctr"/>
            <a:lstStyle/>
            <a:p>
              <a:pPr algn="ctr" defTabSz="412750" hangingPunct="0"/>
              <a:endParaRPr sz="2800" ker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Questrial"/>
                <a:sym typeface="Questrial"/>
              </a:endParaRPr>
            </a:p>
          </p:txBody>
        </p:sp>
        <p:sp>
          <p:nvSpPr>
            <p:cNvPr id="7" name="Shape 1186"/>
            <p:cNvSpPr/>
            <p:nvPr/>
          </p:nvSpPr>
          <p:spPr>
            <a:xfrm>
              <a:off x="7187" y="5164"/>
              <a:ext cx="1518" cy="4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5201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E4E4E4"/>
              </a:solidFill>
              <a:prstDash val="sysDot"/>
              <a:miter lim="800000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25400" tIns="25400" rIns="25400" bIns="25400" anchor="ctr"/>
            <a:lstStyle/>
            <a:p>
              <a:pPr algn="ctr" defTabSz="412750" hangingPunct="0"/>
              <a:endParaRPr sz="2800" ker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Questrial"/>
                <a:sym typeface="Questrial"/>
              </a:endParaRPr>
            </a:p>
          </p:txBody>
        </p:sp>
        <p:sp>
          <p:nvSpPr>
            <p:cNvPr id="14" name="Freeform 121"/>
            <p:cNvSpPr/>
            <p:nvPr/>
          </p:nvSpPr>
          <p:spPr bwMode="auto">
            <a:xfrm rot="19651459">
              <a:off x="7108" y="3170"/>
              <a:ext cx="2084" cy="1855"/>
            </a:xfrm>
            <a:custGeom>
              <a:avLst/>
              <a:gdLst>
                <a:gd name="connsiteX0" fmla="*/ 332582 w 1662113"/>
                <a:gd name="connsiteY0" fmla="*/ 1256152 h 1479989"/>
                <a:gd name="connsiteX1" fmla="*/ 261938 w 1662113"/>
                <a:gd name="connsiteY1" fmla="*/ 1326796 h 1479989"/>
                <a:gd name="connsiteX2" fmla="*/ 332582 w 1662113"/>
                <a:gd name="connsiteY2" fmla="*/ 1397440 h 1479989"/>
                <a:gd name="connsiteX3" fmla="*/ 403226 w 1662113"/>
                <a:gd name="connsiteY3" fmla="*/ 1326796 h 1479989"/>
                <a:gd name="connsiteX4" fmla="*/ 332582 w 1662113"/>
                <a:gd name="connsiteY4" fmla="*/ 1256152 h 1479989"/>
                <a:gd name="connsiteX5" fmla="*/ 914300 w 1662113"/>
                <a:gd name="connsiteY5" fmla="*/ 559 h 1479989"/>
                <a:gd name="connsiteX6" fmla="*/ 1111245 w 1662113"/>
                <a:gd name="connsiteY6" fmla="*/ 236176 h 1479989"/>
                <a:gd name="connsiteX7" fmla="*/ 1089466 w 1662113"/>
                <a:gd name="connsiteY7" fmla="*/ 540346 h 1479989"/>
                <a:gd name="connsiteX8" fmla="*/ 1088785 w 1662113"/>
                <a:gd name="connsiteY8" fmla="*/ 542383 h 1479989"/>
                <a:gd name="connsiteX9" fmla="*/ 1087927 w 1662113"/>
                <a:gd name="connsiteY9" fmla="*/ 544952 h 1479989"/>
                <a:gd name="connsiteX10" fmla="*/ 1089416 w 1662113"/>
                <a:gd name="connsiteY10" fmla="*/ 544952 h 1479989"/>
                <a:gd name="connsiteX11" fmla="*/ 1520439 w 1662113"/>
                <a:gd name="connsiteY11" fmla="*/ 544952 h 1479989"/>
                <a:gd name="connsiteX12" fmla="*/ 1662113 w 1662113"/>
                <a:gd name="connsiteY12" fmla="*/ 686240 h 1479989"/>
                <a:gd name="connsiteX13" fmla="*/ 1620905 w 1662113"/>
                <a:gd name="connsiteY13" fmla="*/ 786431 h 1479989"/>
                <a:gd name="connsiteX14" fmla="*/ 1591509 w 1662113"/>
                <a:gd name="connsiteY14" fmla="*/ 806096 h 1479989"/>
                <a:gd name="connsiteX15" fmla="*/ 1620905 w 1662113"/>
                <a:gd name="connsiteY15" fmla="*/ 825760 h 1479989"/>
                <a:gd name="connsiteX16" fmla="*/ 1662113 w 1662113"/>
                <a:gd name="connsiteY16" fmla="*/ 925952 h 1479989"/>
                <a:gd name="connsiteX17" fmla="*/ 1620905 w 1662113"/>
                <a:gd name="connsiteY17" fmla="*/ 1026143 h 1479989"/>
                <a:gd name="connsiteX18" fmla="*/ 1580670 w 1662113"/>
                <a:gd name="connsiteY18" fmla="*/ 1053058 h 1479989"/>
                <a:gd name="connsiteX19" fmla="*/ 1597036 w 1662113"/>
                <a:gd name="connsiteY19" fmla="*/ 1077331 h 1479989"/>
                <a:gd name="connsiteX20" fmla="*/ 1608139 w 1662113"/>
                <a:gd name="connsiteY20" fmla="*/ 1132327 h 1479989"/>
                <a:gd name="connsiteX21" fmla="*/ 1608138 w 1662113"/>
                <a:gd name="connsiteY21" fmla="*/ 1132327 h 1479989"/>
                <a:gd name="connsiteX22" fmla="*/ 1521846 w 1662113"/>
                <a:gd name="connsiteY22" fmla="*/ 1262512 h 1479989"/>
                <a:gd name="connsiteX23" fmla="*/ 1488974 w 1662113"/>
                <a:gd name="connsiteY23" fmla="*/ 1269148 h 1479989"/>
                <a:gd name="connsiteX24" fmla="*/ 1498613 w 1662113"/>
                <a:gd name="connsiteY24" fmla="*/ 1283384 h 1479989"/>
                <a:gd name="connsiteX25" fmla="*/ 1509713 w 1662113"/>
                <a:gd name="connsiteY25" fmla="*/ 1338702 h 1479989"/>
                <a:gd name="connsiteX26" fmla="*/ 1367085 w 1662113"/>
                <a:gd name="connsiteY26" fmla="*/ 1479989 h 1479989"/>
                <a:gd name="connsiteX27" fmla="*/ 664916 w 1662113"/>
                <a:gd name="connsiteY27" fmla="*/ 1479989 h 1479989"/>
                <a:gd name="connsiteX28" fmla="*/ 533388 w 1662113"/>
                <a:gd name="connsiteY28" fmla="*/ 1394019 h 1479989"/>
                <a:gd name="connsiteX29" fmla="*/ 526131 w 1662113"/>
                <a:gd name="connsiteY29" fmla="*/ 1357853 h 1479989"/>
                <a:gd name="connsiteX30" fmla="*/ 522288 w 1662113"/>
                <a:gd name="connsiteY30" fmla="*/ 1357045 h 1479989"/>
                <a:gd name="connsiteX31" fmla="*/ 522288 w 1662113"/>
                <a:gd name="connsiteY31" fmla="*/ 1363836 h 1479989"/>
                <a:gd name="connsiteX32" fmla="*/ 522288 w 1662113"/>
                <a:gd name="connsiteY32" fmla="*/ 1364940 h 1479989"/>
                <a:gd name="connsiteX33" fmla="*/ 413478 w 1662113"/>
                <a:gd name="connsiteY33" fmla="*/ 1473640 h 1479989"/>
                <a:gd name="connsiteX34" fmla="*/ 108810 w 1662113"/>
                <a:gd name="connsiteY34" fmla="*/ 1473640 h 1479989"/>
                <a:gd name="connsiteX35" fmla="*/ 0 w 1662113"/>
                <a:gd name="connsiteY35" fmla="*/ 1364940 h 1479989"/>
                <a:gd name="connsiteX36" fmla="*/ 0 w 1662113"/>
                <a:gd name="connsiteY36" fmla="*/ 799702 h 1479989"/>
                <a:gd name="connsiteX37" fmla="*/ 108810 w 1662113"/>
                <a:gd name="connsiteY37" fmla="*/ 691002 h 1479989"/>
                <a:gd name="connsiteX38" fmla="*/ 413478 w 1662113"/>
                <a:gd name="connsiteY38" fmla="*/ 691002 h 1479989"/>
                <a:gd name="connsiteX39" fmla="*/ 522288 w 1662113"/>
                <a:gd name="connsiteY39" fmla="*/ 799702 h 1479989"/>
                <a:gd name="connsiteX40" fmla="*/ 522288 w 1662113"/>
                <a:gd name="connsiteY40" fmla="*/ 800979 h 1479989"/>
                <a:gd name="connsiteX41" fmla="*/ 523219 w 1662113"/>
                <a:gd name="connsiteY41" fmla="*/ 801064 h 1479989"/>
                <a:gd name="connsiteX42" fmla="*/ 828121 w 1662113"/>
                <a:gd name="connsiteY42" fmla="*/ 312219 h 1479989"/>
                <a:gd name="connsiteX43" fmla="*/ 806342 w 1662113"/>
                <a:gd name="connsiteY43" fmla="*/ 29775 h 1479989"/>
                <a:gd name="connsiteX44" fmla="*/ 914300 w 1662113"/>
                <a:gd name="connsiteY44" fmla="*/ 559 h 147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62113" h="1479989">
                  <a:moveTo>
                    <a:pt x="332582" y="1256152"/>
                  </a:moveTo>
                  <a:cubicBezTo>
                    <a:pt x="294543" y="1256152"/>
                    <a:pt x="261938" y="1288757"/>
                    <a:pt x="261938" y="1326796"/>
                  </a:cubicBezTo>
                  <a:cubicBezTo>
                    <a:pt x="261938" y="1364835"/>
                    <a:pt x="294543" y="1397440"/>
                    <a:pt x="332582" y="1397440"/>
                  </a:cubicBezTo>
                  <a:cubicBezTo>
                    <a:pt x="370621" y="1397440"/>
                    <a:pt x="403226" y="1364835"/>
                    <a:pt x="403226" y="1326796"/>
                  </a:cubicBezTo>
                  <a:cubicBezTo>
                    <a:pt x="403226" y="1288757"/>
                    <a:pt x="370621" y="1256152"/>
                    <a:pt x="332582" y="1256152"/>
                  </a:cubicBezTo>
                  <a:close/>
                  <a:moveTo>
                    <a:pt x="914300" y="559"/>
                  </a:moveTo>
                  <a:cubicBezTo>
                    <a:pt x="993419" y="6606"/>
                    <a:pt x="1087424" y="63044"/>
                    <a:pt x="1111245" y="236176"/>
                  </a:cubicBezTo>
                  <a:cubicBezTo>
                    <a:pt x="1130301" y="382830"/>
                    <a:pt x="1089466" y="540346"/>
                    <a:pt x="1089466" y="540346"/>
                  </a:cubicBezTo>
                  <a:cubicBezTo>
                    <a:pt x="1089466" y="540346"/>
                    <a:pt x="1089466" y="540346"/>
                    <a:pt x="1088785" y="542383"/>
                  </a:cubicBezTo>
                  <a:lnTo>
                    <a:pt x="1087927" y="544952"/>
                  </a:lnTo>
                  <a:lnTo>
                    <a:pt x="1089416" y="544952"/>
                  </a:lnTo>
                  <a:cubicBezTo>
                    <a:pt x="1520439" y="544952"/>
                    <a:pt x="1520439" y="544952"/>
                    <a:pt x="1520439" y="544952"/>
                  </a:cubicBezTo>
                  <a:cubicBezTo>
                    <a:pt x="1599450" y="544952"/>
                    <a:pt x="1662113" y="607445"/>
                    <a:pt x="1662113" y="686240"/>
                  </a:cubicBezTo>
                  <a:cubicBezTo>
                    <a:pt x="1662113" y="725637"/>
                    <a:pt x="1646447" y="760959"/>
                    <a:pt x="1620905" y="786431"/>
                  </a:cubicBezTo>
                  <a:lnTo>
                    <a:pt x="1591509" y="806096"/>
                  </a:lnTo>
                  <a:lnTo>
                    <a:pt x="1620905" y="825760"/>
                  </a:lnTo>
                  <a:cubicBezTo>
                    <a:pt x="1646447" y="851232"/>
                    <a:pt x="1662113" y="886554"/>
                    <a:pt x="1662113" y="925952"/>
                  </a:cubicBezTo>
                  <a:cubicBezTo>
                    <a:pt x="1662113" y="965349"/>
                    <a:pt x="1646447" y="1000671"/>
                    <a:pt x="1620905" y="1026143"/>
                  </a:cubicBezTo>
                  <a:lnTo>
                    <a:pt x="1580670" y="1053058"/>
                  </a:lnTo>
                  <a:lnTo>
                    <a:pt x="1597036" y="1077331"/>
                  </a:lnTo>
                  <a:cubicBezTo>
                    <a:pt x="1604185" y="1094235"/>
                    <a:pt x="1608139" y="1112819"/>
                    <a:pt x="1608139" y="1132327"/>
                  </a:cubicBezTo>
                  <a:lnTo>
                    <a:pt x="1608138" y="1132327"/>
                  </a:lnTo>
                  <a:cubicBezTo>
                    <a:pt x="1608138" y="1190850"/>
                    <a:pt x="1572556" y="1241063"/>
                    <a:pt x="1521846" y="1262512"/>
                  </a:cubicBezTo>
                  <a:lnTo>
                    <a:pt x="1488974" y="1269148"/>
                  </a:lnTo>
                  <a:lnTo>
                    <a:pt x="1498613" y="1283384"/>
                  </a:lnTo>
                  <a:cubicBezTo>
                    <a:pt x="1505770" y="1300323"/>
                    <a:pt x="1509713" y="1319003"/>
                    <a:pt x="1509713" y="1338702"/>
                  </a:cubicBezTo>
                  <a:cubicBezTo>
                    <a:pt x="1509713" y="1417497"/>
                    <a:pt x="1446628" y="1479989"/>
                    <a:pt x="1367085" y="1479989"/>
                  </a:cubicBezTo>
                  <a:cubicBezTo>
                    <a:pt x="664916" y="1479989"/>
                    <a:pt x="664916" y="1479989"/>
                    <a:pt x="664916" y="1479989"/>
                  </a:cubicBezTo>
                  <a:cubicBezTo>
                    <a:pt x="605259" y="1479989"/>
                    <a:pt x="554859" y="1444837"/>
                    <a:pt x="533388" y="1394019"/>
                  </a:cubicBezTo>
                  <a:lnTo>
                    <a:pt x="526131" y="1357853"/>
                  </a:lnTo>
                  <a:lnTo>
                    <a:pt x="522288" y="1357045"/>
                  </a:lnTo>
                  <a:lnTo>
                    <a:pt x="522288" y="1363836"/>
                  </a:lnTo>
                  <a:cubicBezTo>
                    <a:pt x="522288" y="1364940"/>
                    <a:pt x="522288" y="1364940"/>
                    <a:pt x="522288" y="1364940"/>
                  </a:cubicBezTo>
                  <a:cubicBezTo>
                    <a:pt x="522288" y="1424725"/>
                    <a:pt x="473324" y="1473640"/>
                    <a:pt x="413478" y="1473640"/>
                  </a:cubicBezTo>
                  <a:cubicBezTo>
                    <a:pt x="108810" y="1473640"/>
                    <a:pt x="108810" y="1473640"/>
                    <a:pt x="108810" y="1473640"/>
                  </a:cubicBezTo>
                  <a:cubicBezTo>
                    <a:pt x="48964" y="1473640"/>
                    <a:pt x="0" y="1424725"/>
                    <a:pt x="0" y="1364940"/>
                  </a:cubicBezTo>
                  <a:cubicBezTo>
                    <a:pt x="0" y="799702"/>
                    <a:pt x="0" y="799702"/>
                    <a:pt x="0" y="799702"/>
                  </a:cubicBezTo>
                  <a:cubicBezTo>
                    <a:pt x="0" y="739917"/>
                    <a:pt x="48964" y="691002"/>
                    <a:pt x="108810" y="691002"/>
                  </a:cubicBezTo>
                  <a:cubicBezTo>
                    <a:pt x="413478" y="691002"/>
                    <a:pt x="413478" y="691002"/>
                    <a:pt x="413478" y="691002"/>
                  </a:cubicBezTo>
                  <a:cubicBezTo>
                    <a:pt x="473324" y="691002"/>
                    <a:pt x="522288" y="739917"/>
                    <a:pt x="522288" y="799702"/>
                  </a:cubicBezTo>
                  <a:lnTo>
                    <a:pt x="522288" y="800979"/>
                  </a:lnTo>
                  <a:lnTo>
                    <a:pt x="523219" y="801064"/>
                  </a:lnTo>
                  <a:cubicBezTo>
                    <a:pt x="523219" y="801064"/>
                    <a:pt x="523219" y="801064"/>
                    <a:pt x="828121" y="312219"/>
                  </a:cubicBezTo>
                  <a:cubicBezTo>
                    <a:pt x="828121" y="312219"/>
                    <a:pt x="828121" y="312219"/>
                    <a:pt x="806342" y="29775"/>
                  </a:cubicBezTo>
                  <a:cubicBezTo>
                    <a:pt x="824718" y="11443"/>
                    <a:pt x="866830" y="-3069"/>
                    <a:pt x="914300" y="559"/>
                  </a:cubicBezTo>
                  <a:close/>
                </a:path>
              </a:pathLst>
            </a:custGeom>
            <a:solidFill>
              <a:schemeClr val="accent1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274320" tIns="0" rIns="0" bIns="82296" numCol="1" anchor="b" anchorCtr="0" compatLnSpc="1"/>
            <a:lstStyle/>
            <a:p>
              <a:pPr algn="ctr"/>
              <a:endParaRPr lang="en-US" sz="60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5" name="Freeform 123"/>
            <p:cNvSpPr/>
            <p:nvPr/>
          </p:nvSpPr>
          <p:spPr bwMode="auto">
            <a:xfrm rot="2099738">
              <a:off x="9664" y="4224"/>
              <a:ext cx="2055" cy="1830"/>
            </a:xfrm>
            <a:custGeom>
              <a:avLst/>
              <a:gdLst>
                <a:gd name="connsiteX0" fmla="*/ 332582 w 1662113"/>
                <a:gd name="connsiteY0" fmla="*/ 1256152 h 1479989"/>
                <a:gd name="connsiteX1" fmla="*/ 261938 w 1662113"/>
                <a:gd name="connsiteY1" fmla="*/ 1326796 h 1479989"/>
                <a:gd name="connsiteX2" fmla="*/ 332582 w 1662113"/>
                <a:gd name="connsiteY2" fmla="*/ 1397440 h 1479989"/>
                <a:gd name="connsiteX3" fmla="*/ 403226 w 1662113"/>
                <a:gd name="connsiteY3" fmla="*/ 1326796 h 1479989"/>
                <a:gd name="connsiteX4" fmla="*/ 332582 w 1662113"/>
                <a:gd name="connsiteY4" fmla="*/ 1256152 h 1479989"/>
                <a:gd name="connsiteX5" fmla="*/ 914300 w 1662113"/>
                <a:gd name="connsiteY5" fmla="*/ 559 h 1479989"/>
                <a:gd name="connsiteX6" fmla="*/ 1111245 w 1662113"/>
                <a:gd name="connsiteY6" fmla="*/ 236176 h 1479989"/>
                <a:gd name="connsiteX7" fmla="*/ 1089466 w 1662113"/>
                <a:gd name="connsiteY7" fmla="*/ 540346 h 1479989"/>
                <a:gd name="connsiteX8" fmla="*/ 1088785 w 1662113"/>
                <a:gd name="connsiteY8" fmla="*/ 542383 h 1479989"/>
                <a:gd name="connsiteX9" fmla="*/ 1087927 w 1662113"/>
                <a:gd name="connsiteY9" fmla="*/ 544952 h 1479989"/>
                <a:gd name="connsiteX10" fmla="*/ 1089416 w 1662113"/>
                <a:gd name="connsiteY10" fmla="*/ 544952 h 1479989"/>
                <a:gd name="connsiteX11" fmla="*/ 1520439 w 1662113"/>
                <a:gd name="connsiteY11" fmla="*/ 544952 h 1479989"/>
                <a:gd name="connsiteX12" fmla="*/ 1662113 w 1662113"/>
                <a:gd name="connsiteY12" fmla="*/ 686240 h 1479989"/>
                <a:gd name="connsiteX13" fmla="*/ 1620905 w 1662113"/>
                <a:gd name="connsiteY13" fmla="*/ 786431 h 1479989"/>
                <a:gd name="connsiteX14" fmla="*/ 1591509 w 1662113"/>
                <a:gd name="connsiteY14" fmla="*/ 806096 h 1479989"/>
                <a:gd name="connsiteX15" fmla="*/ 1620905 w 1662113"/>
                <a:gd name="connsiteY15" fmla="*/ 825760 h 1479989"/>
                <a:gd name="connsiteX16" fmla="*/ 1662113 w 1662113"/>
                <a:gd name="connsiteY16" fmla="*/ 925952 h 1479989"/>
                <a:gd name="connsiteX17" fmla="*/ 1620905 w 1662113"/>
                <a:gd name="connsiteY17" fmla="*/ 1026143 h 1479989"/>
                <a:gd name="connsiteX18" fmla="*/ 1580670 w 1662113"/>
                <a:gd name="connsiteY18" fmla="*/ 1053058 h 1479989"/>
                <a:gd name="connsiteX19" fmla="*/ 1597036 w 1662113"/>
                <a:gd name="connsiteY19" fmla="*/ 1077331 h 1479989"/>
                <a:gd name="connsiteX20" fmla="*/ 1608139 w 1662113"/>
                <a:gd name="connsiteY20" fmla="*/ 1132327 h 1479989"/>
                <a:gd name="connsiteX21" fmla="*/ 1608138 w 1662113"/>
                <a:gd name="connsiteY21" fmla="*/ 1132327 h 1479989"/>
                <a:gd name="connsiteX22" fmla="*/ 1521846 w 1662113"/>
                <a:gd name="connsiteY22" fmla="*/ 1262512 h 1479989"/>
                <a:gd name="connsiteX23" fmla="*/ 1488974 w 1662113"/>
                <a:gd name="connsiteY23" fmla="*/ 1269148 h 1479989"/>
                <a:gd name="connsiteX24" fmla="*/ 1498613 w 1662113"/>
                <a:gd name="connsiteY24" fmla="*/ 1283384 h 1479989"/>
                <a:gd name="connsiteX25" fmla="*/ 1509713 w 1662113"/>
                <a:gd name="connsiteY25" fmla="*/ 1338702 h 1479989"/>
                <a:gd name="connsiteX26" fmla="*/ 1367085 w 1662113"/>
                <a:gd name="connsiteY26" fmla="*/ 1479989 h 1479989"/>
                <a:gd name="connsiteX27" fmla="*/ 664916 w 1662113"/>
                <a:gd name="connsiteY27" fmla="*/ 1479989 h 1479989"/>
                <a:gd name="connsiteX28" fmla="*/ 533388 w 1662113"/>
                <a:gd name="connsiteY28" fmla="*/ 1394019 h 1479989"/>
                <a:gd name="connsiteX29" fmla="*/ 526131 w 1662113"/>
                <a:gd name="connsiteY29" fmla="*/ 1357853 h 1479989"/>
                <a:gd name="connsiteX30" fmla="*/ 522288 w 1662113"/>
                <a:gd name="connsiteY30" fmla="*/ 1357045 h 1479989"/>
                <a:gd name="connsiteX31" fmla="*/ 522288 w 1662113"/>
                <a:gd name="connsiteY31" fmla="*/ 1363836 h 1479989"/>
                <a:gd name="connsiteX32" fmla="*/ 522288 w 1662113"/>
                <a:gd name="connsiteY32" fmla="*/ 1364940 h 1479989"/>
                <a:gd name="connsiteX33" fmla="*/ 413478 w 1662113"/>
                <a:gd name="connsiteY33" fmla="*/ 1473640 h 1479989"/>
                <a:gd name="connsiteX34" fmla="*/ 108810 w 1662113"/>
                <a:gd name="connsiteY34" fmla="*/ 1473640 h 1479989"/>
                <a:gd name="connsiteX35" fmla="*/ 0 w 1662113"/>
                <a:gd name="connsiteY35" fmla="*/ 1364940 h 1479989"/>
                <a:gd name="connsiteX36" fmla="*/ 0 w 1662113"/>
                <a:gd name="connsiteY36" fmla="*/ 799702 h 1479989"/>
                <a:gd name="connsiteX37" fmla="*/ 108810 w 1662113"/>
                <a:gd name="connsiteY37" fmla="*/ 691002 h 1479989"/>
                <a:gd name="connsiteX38" fmla="*/ 413478 w 1662113"/>
                <a:gd name="connsiteY38" fmla="*/ 691002 h 1479989"/>
                <a:gd name="connsiteX39" fmla="*/ 522288 w 1662113"/>
                <a:gd name="connsiteY39" fmla="*/ 799702 h 1479989"/>
                <a:gd name="connsiteX40" fmla="*/ 522288 w 1662113"/>
                <a:gd name="connsiteY40" fmla="*/ 800979 h 1479989"/>
                <a:gd name="connsiteX41" fmla="*/ 523219 w 1662113"/>
                <a:gd name="connsiteY41" fmla="*/ 801064 h 1479989"/>
                <a:gd name="connsiteX42" fmla="*/ 828121 w 1662113"/>
                <a:gd name="connsiteY42" fmla="*/ 312219 h 1479989"/>
                <a:gd name="connsiteX43" fmla="*/ 806342 w 1662113"/>
                <a:gd name="connsiteY43" fmla="*/ 29775 h 1479989"/>
                <a:gd name="connsiteX44" fmla="*/ 914300 w 1662113"/>
                <a:gd name="connsiteY44" fmla="*/ 559 h 147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62113" h="1479989">
                  <a:moveTo>
                    <a:pt x="332582" y="1256152"/>
                  </a:moveTo>
                  <a:cubicBezTo>
                    <a:pt x="294543" y="1256152"/>
                    <a:pt x="261938" y="1288757"/>
                    <a:pt x="261938" y="1326796"/>
                  </a:cubicBezTo>
                  <a:cubicBezTo>
                    <a:pt x="261938" y="1364835"/>
                    <a:pt x="294543" y="1397440"/>
                    <a:pt x="332582" y="1397440"/>
                  </a:cubicBezTo>
                  <a:cubicBezTo>
                    <a:pt x="370621" y="1397440"/>
                    <a:pt x="403226" y="1364835"/>
                    <a:pt x="403226" y="1326796"/>
                  </a:cubicBezTo>
                  <a:cubicBezTo>
                    <a:pt x="403226" y="1288757"/>
                    <a:pt x="370621" y="1256152"/>
                    <a:pt x="332582" y="1256152"/>
                  </a:cubicBezTo>
                  <a:close/>
                  <a:moveTo>
                    <a:pt x="914300" y="559"/>
                  </a:moveTo>
                  <a:cubicBezTo>
                    <a:pt x="993419" y="6606"/>
                    <a:pt x="1087424" y="63044"/>
                    <a:pt x="1111245" y="236176"/>
                  </a:cubicBezTo>
                  <a:cubicBezTo>
                    <a:pt x="1130301" y="382830"/>
                    <a:pt x="1089466" y="540346"/>
                    <a:pt x="1089466" y="540346"/>
                  </a:cubicBezTo>
                  <a:cubicBezTo>
                    <a:pt x="1089466" y="540346"/>
                    <a:pt x="1089466" y="540346"/>
                    <a:pt x="1088785" y="542383"/>
                  </a:cubicBezTo>
                  <a:lnTo>
                    <a:pt x="1087927" y="544952"/>
                  </a:lnTo>
                  <a:lnTo>
                    <a:pt x="1089416" y="544952"/>
                  </a:lnTo>
                  <a:cubicBezTo>
                    <a:pt x="1520439" y="544952"/>
                    <a:pt x="1520439" y="544952"/>
                    <a:pt x="1520439" y="544952"/>
                  </a:cubicBezTo>
                  <a:cubicBezTo>
                    <a:pt x="1599450" y="544952"/>
                    <a:pt x="1662113" y="607445"/>
                    <a:pt x="1662113" y="686240"/>
                  </a:cubicBezTo>
                  <a:cubicBezTo>
                    <a:pt x="1662113" y="725637"/>
                    <a:pt x="1646447" y="760959"/>
                    <a:pt x="1620905" y="786431"/>
                  </a:cubicBezTo>
                  <a:lnTo>
                    <a:pt x="1591509" y="806096"/>
                  </a:lnTo>
                  <a:lnTo>
                    <a:pt x="1620905" y="825760"/>
                  </a:lnTo>
                  <a:cubicBezTo>
                    <a:pt x="1646447" y="851232"/>
                    <a:pt x="1662113" y="886554"/>
                    <a:pt x="1662113" y="925952"/>
                  </a:cubicBezTo>
                  <a:cubicBezTo>
                    <a:pt x="1662113" y="965349"/>
                    <a:pt x="1646447" y="1000671"/>
                    <a:pt x="1620905" y="1026143"/>
                  </a:cubicBezTo>
                  <a:lnTo>
                    <a:pt x="1580670" y="1053058"/>
                  </a:lnTo>
                  <a:lnTo>
                    <a:pt x="1597036" y="1077331"/>
                  </a:lnTo>
                  <a:cubicBezTo>
                    <a:pt x="1604185" y="1094235"/>
                    <a:pt x="1608139" y="1112819"/>
                    <a:pt x="1608139" y="1132327"/>
                  </a:cubicBezTo>
                  <a:lnTo>
                    <a:pt x="1608138" y="1132327"/>
                  </a:lnTo>
                  <a:cubicBezTo>
                    <a:pt x="1608138" y="1190850"/>
                    <a:pt x="1572556" y="1241063"/>
                    <a:pt x="1521846" y="1262512"/>
                  </a:cubicBezTo>
                  <a:lnTo>
                    <a:pt x="1488974" y="1269148"/>
                  </a:lnTo>
                  <a:lnTo>
                    <a:pt x="1498613" y="1283384"/>
                  </a:lnTo>
                  <a:cubicBezTo>
                    <a:pt x="1505770" y="1300323"/>
                    <a:pt x="1509713" y="1319003"/>
                    <a:pt x="1509713" y="1338702"/>
                  </a:cubicBezTo>
                  <a:cubicBezTo>
                    <a:pt x="1509713" y="1417497"/>
                    <a:pt x="1446628" y="1479989"/>
                    <a:pt x="1367085" y="1479989"/>
                  </a:cubicBezTo>
                  <a:cubicBezTo>
                    <a:pt x="664916" y="1479989"/>
                    <a:pt x="664916" y="1479989"/>
                    <a:pt x="664916" y="1479989"/>
                  </a:cubicBezTo>
                  <a:cubicBezTo>
                    <a:pt x="605259" y="1479989"/>
                    <a:pt x="554859" y="1444837"/>
                    <a:pt x="533388" y="1394019"/>
                  </a:cubicBezTo>
                  <a:lnTo>
                    <a:pt x="526131" y="1357853"/>
                  </a:lnTo>
                  <a:lnTo>
                    <a:pt x="522288" y="1357045"/>
                  </a:lnTo>
                  <a:lnTo>
                    <a:pt x="522288" y="1363836"/>
                  </a:lnTo>
                  <a:cubicBezTo>
                    <a:pt x="522288" y="1364940"/>
                    <a:pt x="522288" y="1364940"/>
                    <a:pt x="522288" y="1364940"/>
                  </a:cubicBezTo>
                  <a:cubicBezTo>
                    <a:pt x="522288" y="1424725"/>
                    <a:pt x="473324" y="1473640"/>
                    <a:pt x="413478" y="1473640"/>
                  </a:cubicBezTo>
                  <a:cubicBezTo>
                    <a:pt x="108810" y="1473640"/>
                    <a:pt x="108810" y="1473640"/>
                    <a:pt x="108810" y="1473640"/>
                  </a:cubicBezTo>
                  <a:cubicBezTo>
                    <a:pt x="48964" y="1473640"/>
                    <a:pt x="0" y="1424725"/>
                    <a:pt x="0" y="1364940"/>
                  </a:cubicBezTo>
                  <a:cubicBezTo>
                    <a:pt x="0" y="799702"/>
                    <a:pt x="0" y="799702"/>
                    <a:pt x="0" y="799702"/>
                  </a:cubicBezTo>
                  <a:cubicBezTo>
                    <a:pt x="0" y="739917"/>
                    <a:pt x="48964" y="691002"/>
                    <a:pt x="108810" y="691002"/>
                  </a:cubicBezTo>
                  <a:cubicBezTo>
                    <a:pt x="413478" y="691002"/>
                    <a:pt x="413478" y="691002"/>
                    <a:pt x="413478" y="691002"/>
                  </a:cubicBezTo>
                  <a:cubicBezTo>
                    <a:pt x="473324" y="691002"/>
                    <a:pt x="522288" y="739917"/>
                    <a:pt x="522288" y="799702"/>
                  </a:cubicBezTo>
                  <a:lnTo>
                    <a:pt x="522288" y="800979"/>
                  </a:lnTo>
                  <a:lnTo>
                    <a:pt x="523219" y="801064"/>
                  </a:lnTo>
                  <a:cubicBezTo>
                    <a:pt x="523219" y="801064"/>
                    <a:pt x="523219" y="801064"/>
                    <a:pt x="828121" y="312219"/>
                  </a:cubicBezTo>
                  <a:cubicBezTo>
                    <a:pt x="828121" y="312219"/>
                    <a:pt x="828121" y="312219"/>
                    <a:pt x="806342" y="29775"/>
                  </a:cubicBezTo>
                  <a:cubicBezTo>
                    <a:pt x="824718" y="11443"/>
                    <a:pt x="866830" y="-3069"/>
                    <a:pt x="914300" y="559"/>
                  </a:cubicBezTo>
                  <a:close/>
                </a:path>
              </a:pathLst>
            </a:custGeom>
            <a:solidFill>
              <a:schemeClr val="accent1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274320" tIns="0" rIns="0" bIns="82296" numCol="1" anchor="b" anchorCtr="0" compatLnSpc="1"/>
            <a:lstStyle/>
            <a:p>
              <a:pPr algn="ctr"/>
              <a:endPara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6" name="Freeform 159"/>
            <p:cNvSpPr/>
            <p:nvPr/>
          </p:nvSpPr>
          <p:spPr bwMode="auto">
            <a:xfrm rot="803068">
              <a:off x="9058" y="5581"/>
              <a:ext cx="1635" cy="1456"/>
            </a:xfrm>
            <a:custGeom>
              <a:avLst/>
              <a:gdLst>
                <a:gd name="connsiteX0" fmla="*/ 332582 w 1662113"/>
                <a:gd name="connsiteY0" fmla="*/ 1256152 h 1479989"/>
                <a:gd name="connsiteX1" fmla="*/ 261938 w 1662113"/>
                <a:gd name="connsiteY1" fmla="*/ 1326796 h 1479989"/>
                <a:gd name="connsiteX2" fmla="*/ 332582 w 1662113"/>
                <a:gd name="connsiteY2" fmla="*/ 1397440 h 1479989"/>
                <a:gd name="connsiteX3" fmla="*/ 403226 w 1662113"/>
                <a:gd name="connsiteY3" fmla="*/ 1326796 h 1479989"/>
                <a:gd name="connsiteX4" fmla="*/ 332582 w 1662113"/>
                <a:gd name="connsiteY4" fmla="*/ 1256152 h 1479989"/>
                <a:gd name="connsiteX5" fmla="*/ 914300 w 1662113"/>
                <a:gd name="connsiteY5" fmla="*/ 559 h 1479989"/>
                <a:gd name="connsiteX6" fmla="*/ 1111245 w 1662113"/>
                <a:gd name="connsiteY6" fmla="*/ 236176 h 1479989"/>
                <a:gd name="connsiteX7" fmla="*/ 1089466 w 1662113"/>
                <a:gd name="connsiteY7" fmla="*/ 540346 h 1479989"/>
                <a:gd name="connsiteX8" fmla="*/ 1088785 w 1662113"/>
                <a:gd name="connsiteY8" fmla="*/ 542383 h 1479989"/>
                <a:gd name="connsiteX9" fmla="*/ 1087927 w 1662113"/>
                <a:gd name="connsiteY9" fmla="*/ 544952 h 1479989"/>
                <a:gd name="connsiteX10" fmla="*/ 1089416 w 1662113"/>
                <a:gd name="connsiteY10" fmla="*/ 544952 h 1479989"/>
                <a:gd name="connsiteX11" fmla="*/ 1520439 w 1662113"/>
                <a:gd name="connsiteY11" fmla="*/ 544952 h 1479989"/>
                <a:gd name="connsiteX12" fmla="*/ 1662113 w 1662113"/>
                <a:gd name="connsiteY12" fmla="*/ 686240 h 1479989"/>
                <a:gd name="connsiteX13" fmla="*/ 1620905 w 1662113"/>
                <a:gd name="connsiteY13" fmla="*/ 786431 h 1479989"/>
                <a:gd name="connsiteX14" fmla="*/ 1591509 w 1662113"/>
                <a:gd name="connsiteY14" fmla="*/ 806096 h 1479989"/>
                <a:gd name="connsiteX15" fmla="*/ 1620905 w 1662113"/>
                <a:gd name="connsiteY15" fmla="*/ 825760 h 1479989"/>
                <a:gd name="connsiteX16" fmla="*/ 1662113 w 1662113"/>
                <a:gd name="connsiteY16" fmla="*/ 925952 h 1479989"/>
                <a:gd name="connsiteX17" fmla="*/ 1620905 w 1662113"/>
                <a:gd name="connsiteY17" fmla="*/ 1026143 h 1479989"/>
                <a:gd name="connsiteX18" fmla="*/ 1580670 w 1662113"/>
                <a:gd name="connsiteY18" fmla="*/ 1053058 h 1479989"/>
                <a:gd name="connsiteX19" fmla="*/ 1597036 w 1662113"/>
                <a:gd name="connsiteY19" fmla="*/ 1077331 h 1479989"/>
                <a:gd name="connsiteX20" fmla="*/ 1608139 w 1662113"/>
                <a:gd name="connsiteY20" fmla="*/ 1132327 h 1479989"/>
                <a:gd name="connsiteX21" fmla="*/ 1608138 w 1662113"/>
                <a:gd name="connsiteY21" fmla="*/ 1132327 h 1479989"/>
                <a:gd name="connsiteX22" fmla="*/ 1521846 w 1662113"/>
                <a:gd name="connsiteY22" fmla="*/ 1262512 h 1479989"/>
                <a:gd name="connsiteX23" fmla="*/ 1488974 w 1662113"/>
                <a:gd name="connsiteY23" fmla="*/ 1269148 h 1479989"/>
                <a:gd name="connsiteX24" fmla="*/ 1498613 w 1662113"/>
                <a:gd name="connsiteY24" fmla="*/ 1283384 h 1479989"/>
                <a:gd name="connsiteX25" fmla="*/ 1509713 w 1662113"/>
                <a:gd name="connsiteY25" fmla="*/ 1338702 h 1479989"/>
                <a:gd name="connsiteX26" fmla="*/ 1367085 w 1662113"/>
                <a:gd name="connsiteY26" fmla="*/ 1479989 h 1479989"/>
                <a:gd name="connsiteX27" fmla="*/ 664916 w 1662113"/>
                <a:gd name="connsiteY27" fmla="*/ 1479989 h 1479989"/>
                <a:gd name="connsiteX28" fmla="*/ 533388 w 1662113"/>
                <a:gd name="connsiteY28" fmla="*/ 1394019 h 1479989"/>
                <a:gd name="connsiteX29" fmla="*/ 526131 w 1662113"/>
                <a:gd name="connsiteY29" fmla="*/ 1357853 h 1479989"/>
                <a:gd name="connsiteX30" fmla="*/ 522288 w 1662113"/>
                <a:gd name="connsiteY30" fmla="*/ 1357045 h 1479989"/>
                <a:gd name="connsiteX31" fmla="*/ 522288 w 1662113"/>
                <a:gd name="connsiteY31" fmla="*/ 1363836 h 1479989"/>
                <a:gd name="connsiteX32" fmla="*/ 522288 w 1662113"/>
                <a:gd name="connsiteY32" fmla="*/ 1364940 h 1479989"/>
                <a:gd name="connsiteX33" fmla="*/ 413478 w 1662113"/>
                <a:gd name="connsiteY33" fmla="*/ 1473640 h 1479989"/>
                <a:gd name="connsiteX34" fmla="*/ 108810 w 1662113"/>
                <a:gd name="connsiteY34" fmla="*/ 1473640 h 1479989"/>
                <a:gd name="connsiteX35" fmla="*/ 0 w 1662113"/>
                <a:gd name="connsiteY35" fmla="*/ 1364940 h 1479989"/>
                <a:gd name="connsiteX36" fmla="*/ 0 w 1662113"/>
                <a:gd name="connsiteY36" fmla="*/ 799702 h 1479989"/>
                <a:gd name="connsiteX37" fmla="*/ 108810 w 1662113"/>
                <a:gd name="connsiteY37" fmla="*/ 691002 h 1479989"/>
                <a:gd name="connsiteX38" fmla="*/ 413478 w 1662113"/>
                <a:gd name="connsiteY38" fmla="*/ 691002 h 1479989"/>
                <a:gd name="connsiteX39" fmla="*/ 522288 w 1662113"/>
                <a:gd name="connsiteY39" fmla="*/ 799702 h 1479989"/>
                <a:gd name="connsiteX40" fmla="*/ 522288 w 1662113"/>
                <a:gd name="connsiteY40" fmla="*/ 800979 h 1479989"/>
                <a:gd name="connsiteX41" fmla="*/ 523219 w 1662113"/>
                <a:gd name="connsiteY41" fmla="*/ 801064 h 1479989"/>
                <a:gd name="connsiteX42" fmla="*/ 828121 w 1662113"/>
                <a:gd name="connsiteY42" fmla="*/ 312219 h 1479989"/>
                <a:gd name="connsiteX43" fmla="*/ 806342 w 1662113"/>
                <a:gd name="connsiteY43" fmla="*/ 29775 h 1479989"/>
                <a:gd name="connsiteX44" fmla="*/ 914300 w 1662113"/>
                <a:gd name="connsiteY44" fmla="*/ 559 h 147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62113" h="1479989">
                  <a:moveTo>
                    <a:pt x="332582" y="1256152"/>
                  </a:moveTo>
                  <a:cubicBezTo>
                    <a:pt x="294543" y="1256152"/>
                    <a:pt x="261938" y="1288757"/>
                    <a:pt x="261938" y="1326796"/>
                  </a:cubicBezTo>
                  <a:cubicBezTo>
                    <a:pt x="261938" y="1364835"/>
                    <a:pt x="294543" y="1397440"/>
                    <a:pt x="332582" y="1397440"/>
                  </a:cubicBezTo>
                  <a:cubicBezTo>
                    <a:pt x="370621" y="1397440"/>
                    <a:pt x="403226" y="1364835"/>
                    <a:pt x="403226" y="1326796"/>
                  </a:cubicBezTo>
                  <a:cubicBezTo>
                    <a:pt x="403226" y="1288757"/>
                    <a:pt x="370621" y="1256152"/>
                    <a:pt x="332582" y="1256152"/>
                  </a:cubicBezTo>
                  <a:close/>
                  <a:moveTo>
                    <a:pt x="914300" y="559"/>
                  </a:moveTo>
                  <a:cubicBezTo>
                    <a:pt x="993419" y="6606"/>
                    <a:pt x="1087424" y="63044"/>
                    <a:pt x="1111245" y="236176"/>
                  </a:cubicBezTo>
                  <a:cubicBezTo>
                    <a:pt x="1130301" y="382830"/>
                    <a:pt x="1089466" y="540346"/>
                    <a:pt x="1089466" y="540346"/>
                  </a:cubicBezTo>
                  <a:cubicBezTo>
                    <a:pt x="1089466" y="540346"/>
                    <a:pt x="1089466" y="540346"/>
                    <a:pt x="1088785" y="542383"/>
                  </a:cubicBezTo>
                  <a:lnTo>
                    <a:pt x="1087927" y="544952"/>
                  </a:lnTo>
                  <a:lnTo>
                    <a:pt x="1089416" y="544952"/>
                  </a:lnTo>
                  <a:cubicBezTo>
                    <a:pt x="1520439" y="544952"/>
                    <a:pt x="1520439" y="544952"/>
                    <a:pt x="1520439" y="544952"/>
                  </a:cubicBezTo>
                  <a:cubicBezTo>
                    <a:pt x="1599450" y="544952"/>
                    <a:pt x="1662113" y="607445"/>
                    <a:pt x="1662113" y="686240"/>
                  </a:cubicBezTo>
                  <a:cubicBezTo>
                    <a:pt x="1662113" y="725637"/>
                    <a:pt x="1646447" y="760959"/>
                    <a:pt x="1620905" y="786431"/>
                  </a:cubicBezTo>
                  <a:lnTo>
                    <a:pt x="1591509" y="806096"/>
                  </a:lnTo>
                  <a:lnTo>
                    <a:pt x="1620905" y="825760"/>
                  </a:lnTo>
                  <a:cubicBezTo>
                    <a:pt x="1646447" y="851232"/>
                    <a:pt x="1662113" y="886554"/>
                    <a:pt x="1662113" y="925952"/>
                  </a:cubicBezTo>
                  <a:cubicBezTo>
                    <a:pt x="1662113" y="965349"/>
                    <a:pt x="1646447" y="1000671"/>
                    <a:pt x="1620905" y="1026143"/>
                  </a:cubicBezTo>
                  <a:lnTo>
                    <a:pt x="1580670" y="1053058"/>
                  </a:lnTo>
                  <a:lnTo>
                    <a:pt x="1597036" y="1077331"/>
                  </a:lnTo>
                  <a:cubicBezTo>
                    <a:pt x="1604185" y="1094235"/>
                    <a:pt x="1608139" y="1112819"/>
                    <a:pt x="1608139" y="1132327"/>
                  </a:cubicBezTo>
                  <a:lnTo>
                    <a:pt x="1608138" y="1132327"/>
                  </a:lnTo>
                  <a:cubicBezTo>
                    <a:pt x="1608138" y="1190850"/>
                    <a:pt x="1572556" y="1241063"/>
                    <a:pt x="1521846" y="1262512"/>
                  </a:cubicBezTo>
                  <a:lnTo>
                    <a:pt x="1488974" y="1269148"/>
                  </a:lnTo>
                  <a:lnTo>
                    <a:pt x="1498613" y="1283384"/>
                  </a:lnTo>
                  <a:cubicBezTo>
                    <a:pt x="1505770" y="1300323"/>
                    <a:pt x="1509713" y="1319003"/>
                    <a:pt x="1509713" y="1338702"/>
                  </a:cubicBezTo>
                  <a:cubicBezTo>
                    <a:pt x="1509713" y="1417497"/>
                    <a:pt x="1446628" y="1479989"/>
                    <a:pt x="1367085" y="1479989"/>
                  </a:cubicBezTo>
                  <a:cubicBezTo>
                    <a:pt x="664916" y="1479989"/>
                    <a:pt x="664916" y="1479989"/>
                    <a:pt x="664916" y="1479989"/>
                  </a:cubicBezTo>
                  <a:cubicBezTo>
                    <a:pt x="605259" y="1479989"/>
                    <a:pt x="554859" y="1444837"/>
                    <a:pt x="533388" y="1394019"/>
                  </a:cubicBezTo>
                  <a:lnTo>
                    <a:pt x="526131" y="1357853"/>
                  </a:lnTo>
                  <a:lnTo>
                    <a:pt x="522288" y="1357045"/>
                  </a:lnTo>
                  <a:lnTo>
                    <a:pt x="522288" y="1363836"/>
                  </a:lnTo>
                  <a:cubicBezTo>
                    <a:pt x="522288" y="1364940"/>
                    <a:pt x="522288" y="1364940"/>
                    <a:pt x="522288" y="1364940"/>
                  </a:cubicBezTo>
                  <a:cubicBezTo>
                    <a:pt x="522288" y="1424725"/>
                    <a:pt x="473324" y="1473640"/>
                    <a:pt x="413478" y="1473640"/>
                  </a:cubicBezTo>
                  <a:cubicBezTo>
                    <a:pt x="108810" y="1473640"/>
                    <a:pt x="108810" y="1473640"/>
                    <a:pt x="108810" y="1473640"/>
                  </a:cubicBezTo>
                  <a:cubicBezTo>
                    <a:pt x="48964" y="1473640"/>
                    <a:pt x="0" y="1424725"/>
                    <a:pt x="0" y="1364940"/>
                  </a:cubicBezTo>
                  <a:cubicBezTo>
                    <a:pt x="0" y="799702"/>
                    <a:pt x="0" y="799702"/>
                    <a:pt x="0" y="799702"/>
                  </a:cubicBezTo>
                  <a:cubicBezTo>
                    <a:pt x="0" y="739917"/>
                    <a:pt x="48964" y="691002"/>
                    <a:pt x="108810" y="691002"/>
                  </a:cubicBezTo>
                  <a:cubicBezTo>
                    <a:pt x="413478" y="691002"/>
                    <a:pt x="413478" y="691002"/>
                    <a:pt x="413478" y="691002"/>
                  </a:cubicBezTo>
                  <a:cubicBezTo>
                    <a:pt x="473324" y="691002"/>
                    <a:pt x="522288" y="739917"/>
                    <a:pt x="522288" y="799702"/>
                  </a:cubicBezTo>
                  <a:lnTo>
                    <a:pt x="522288" y="800979"/>
                  </a:lnTo>
                  <a:lnTo>
                    <a:pt x="523219" y="801064"/>
                  </a:lnTo>
                  <a:cubicBezTo>
                    <a:pt x="523219" y="801064"/>
                    <a:pt x="523219" y="801064"/>
                    <a:pt x="828121" y="312219"/>
                  </a:cubicBezTo>
                  <a:cubicBezTo>
                    <a:pt x="828121" y="312219"/>
                    <a:pt x="828121" y="312219"/>
                    <a:pt x="806342" y="29775"/>
                  </a:cubicBezTo>
                  <a:cubicBezTo>
                    <a:pt x="824718" y="11443"/>
                    <a:pt x="866830" y="-3069"/>
                    <a:pt x="914300" y="559"/>
                  </a:cubicBez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274320" tIns="0" rIns="0" bIns="82296" numCol="1" anchor="b" anchorCtr="0" compatLnSpc="1"/>
            <a:lstStyle/>
            <a:p>
              <a:pPr algn="ctr"/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7" name="Freeform 161"/>
            <p:cNvSpPr/>
            <p:nvPr/>
          </p:nvSpPr>
          <p:spPr bwMode="auto">
            <a:xfrm>
              <a:off x="9367" y="2824"/>
              <a:ext cx="1708" cy="1520"/>
            </a:xfrm>
            <a:custGeom>
              <a:avLst/>
              <a:gdLst>
                <a:gd name="connsiteX0" fmla="*/ 332582 w 1662113"/>
                <a:gd name="connsiteY0" fmla="*/ 1256152 h 1479989"/>
                <a:gd name="connsiteX1" fmla="*/ 261938 w 1662113"/>
                <a:gd name="connsiteY1" fmla="*/ 1326796 h 1479989"/>
                <a:gd name="connsiteX2" fmla="*/ 332582 w 1662113"/>
                <a:gd name="connsiteY2" fmla="*/ 1397440 h 1479989"/>
                <a:gd name="connsiteX3" fmla="*/ 403226 w 1662113"/>
                <a:gd name="connsiteY3" fmla="*/ 1326796 h 1479989"/>
                <a:gd name="connsiteX4" fmla="*/ 332582 w 1662113"/>
                <a:gd name="connsiteY4" fmla="*/ 1256152 h 1479989"/>
                <a:gd name="connsiteX5" fmla="*/ 914300 w 1662113"/>
                <a:gd name="connsiteY5" fmla="*/ 559 h 1479989"/>
                <a:gd name="connsiteX6" fmla="*/ 1111245 w 1662113"/>
                <a:gd name="connsiteY6" fmla="*/ 236176 h 1479989"/>
                <a:gd name="connsiteX7" fmla="*/ 1089466 w 1662113"/>
                <a:gd name="connsiteY7" fmla="*/ 540346 h 1479989"/>
                <a:gd name="connsiteX8" fmla="*/ 1088785 w 1662113"/>
                <a:gd name="connsiteY8" fmla="*/ 542383 h 1479989"/>
                <a:gd name="connsiteX9" fmla="*/ 1087927 w 1662113"/>
                <a:gd name="connsiteY9" fmla="*/ 544952 h 1479989"/>
                <a:gd name="connsiteX10" fmla="*/ 1089416 w 1662113"/>
                <a:gd name="connsiteY10" fmla="*/ 544952 h 1479989"/>
                <a:gd name="connsiteX11" fmla="*/ 1520439 w 1662113"/>
                <a:gd name="connsiteY11" fmla="*/ 544952 h 1479989"/>
                <a:gd name="connsiteX12" fmla="*/ 1662113 w 1662113"/>
                <a:gd name="connsiteY12" fmla="*/ 686240 h 1479989"/>
                <a:gd name="connsiteX13" fmla="*/ 1620905 w 1662113"/>
                <a:gd name="connsiteY13" fmla="*/ 786431 h 1479989"/>
                <a:gd name="connsiteX14" fmla="*/ 1591509 w 1662113"/>
                <a:gd name="connsiteY14" fmla="*/ 806096 h 1479989"/>
                <a:gd name="connsiteX15" fmla="*/ 1620905 w 1662113"/>
                <a:gd name="connsiteY15" fmla="*/ 825760 h 1479989"/>
                <a:gd name="connsiteX16" fmla="*/ 1662113 w 1662113"/>
                <a:gd name="connsiteY16" fmla="*/ 925952 h 1479989"/>
                <a:gd name="connsiteX17" fmla="*/ 1620905 w 1662113"/>
                <a:gd name="connsiteY17" fmla="*/ 1026143 h 1479989"/>
                <a:gd name="connsiteX18" fmla="*/ 1580670 w 1662113"/>
                <a:gd name="connsiteY18" fmla="*/ 1053058 h 1479989"/>
                <a:gd name="connsiteX19" fmla="*/ 1597036 w 1662113"/>
                <a:gd name="connsiteY19" fmla="*/ 1077331 h 1479989"/>
                <a:gd name="connsiteX20" fmla="*/ 1608139 w 1662113"/>
                <a:gd name="connsiteY20" fmla="*/ 1132327 h 1479989"/>
                <a:gd name="connsiteX21" fmla="*/ 1608138 w 1662113"/>
                <a:gd name="connsiteY21" fmla="*/ 1132327 h 1479989"/>
                <a:gd name="connsiteX22" fmla="*/ 1521846 w 1662113"/>
                <a:gd name="connsiteY22" fmla="*/ 1262512 h 1479989"/>
                <a:gd name="connsiteX23" fmla="*/ 1488974 w 1662113"/>
                <a:gd name="connsiteY23" fmla="*/ 1269148 h 1479989"/>
                <a:gd name="connsiteX24" fmla="*/ 1498613 w 1662113"/>
                <a:gd name="connsiteY24" fmla="*/ 1283384 h 1479989"/>
                <a:gd name="connsiteX25" fmla="*/ 1509713 w 1662113"/>
                <a:gd name="connsiteY25" fmla="*/ 1338702 h 1479989"/>
                <a:gd name="connsiteX26" fmla="*/ 1367085 w 1662113"/>
                <a:gd name="connsiteY26" fmla="*/ 1479989 h 1479989"/>
                <a:gd name="connsiteX27" fmla="*/ 664916 w 1662113"/>
                <a:gd name="connsiteY27" fmla="*/ 1479989 h 1479989"/>
                <a:gd name="connsiteX28" fmla="*/ 533388 w 1662113"/>
                <a:gd name="connsiteY28" fmla="*/ 1394019 h 1479989"/>
                <a:gd name="connsiteX29" fmla="*/ 526131 w 1662113"/>
                <a:gd name="connsiteY29" fmla="*/ 1357853 h 1479989"/>
                <a:gd name="connsiteX30" fmla="*/ 522288 w 1662113"/>
                <a:gd name="connsiteY30" fmla="*/ 1357045 h 1479989"/>
                <a:gd name="connsiteX31" fmla="*/ 522288 w 1662113"/>
                <a:gd name="connsiteY31" fmla="*/ 1363836 h 1479989"/>
                <a:gd name="connsiteX32" fmla="*/ 522288 w 1662113"/>
                <a:gd name="connsiteY32" fmla="*/ 1364940 h 1479989"/>
                <a:gd name="connsiteX33" fmla="*/ 413478 w 1662113"/>
                <a:gd name="connsiteY33" fmla="*/ 1473640 h 1479989"/>
                <a:gd name="connsiteX34" fmla="*/ 108810 w 1662113"/>
                <a:gd name="connsiteY34" fmla="*/ 1473640 h 1479989"/>
                <a:gd name="connsiteX35" fmla="*/ 0 w 1662113"/>
                <a:gd name="connsiteY35" fmla="*/ 1364940 h 1479989"/>
                <a:gd name="connsiteX36" fmla="*/ 0 w 1662113"/>
                <a:gd name="connsiteY36" fmla="*/ 799702 h 1479989"/>
                <a:gd name="connsiteX37" fmla="*/ 108810 w 1662113"/>
                <a:gd name="connsiteY37" fmla="*/ 691002 h 1479989"/>
                <a:gd name="connsiteX38" fmla="*/ 413478 w 1662113"/>
                <a:gd name="connsiteY38" fmla="*/ 691002 h 1479989"/>
                <a:gd name="connsiteX39" fmla="*/ 522288 w 1662113"/>
                <a:gd name="connsiteY39" fmla="*/ 799702 h 1479989"/>
                <a:gd name="connsiteX40" fmla="*/ 522288 w 1662113"/>
                <a:gd name="connsiteY40" fmla="*/ 800979 h 1479989"/>
                <a:gd name="connsiteX41" fmla="*/ 523219 w 1662113"/>
                <a:gd name="connsiteY41" fmla="*/ 801064 h 1479989"/>
                <a:gd name="connsiteX42" fmla="*/ 828121 w 1662113"/>
                <a:gd name="connsiteY42" fmla="*/ 312219 h 1479989"/>
                <a:gd name="connsiteX43" fmla="*/ 806342 w 1662113"/>
                <a:gd name="connsiteY43" fmla="*/ 29775 h 1479989"/>
                <a:gd name="connsiteX44" fmla="*/ 914300 w 1662113"/>
                <a:gd name="connsiteY44" fmla="*/ 559 h 147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62113" h="1479989">
                  <a:moveTo>
                    <a:pt x="332582" y="1256152"/>
                  </a:moveTo>
                  <a:cubicBezTo>
                    <a:pt x="294543" y="1256152"/>
                    <a:pt x="261938" y="1288757"/>
                    <a:pt x="261938" y="1326796"/>
                  </a:cubicBezTo>
                  <a:cubicBezTo>
                    <a:pt x="261938" y="1364835"/>
                    <a:pt x="294543" y="1397440"/>
                    <a:pt x="332582" y="1397440"/>
                  </a:cubicBezTo>
                  <a:cubicBezTo>
                    <a:pt x="370621" y="1397440"/>
                    <a:pt x="403226" y="1364835"/>
                    <a:pt x="403226" y="1326796"/>
                  </a:cubicBezTo>
                  <a:cubicBezTo>
                    <a:pt x="403226" y="1288757"/>
                    <a:pt x="370621" y="1256152"/>
                    <a:pt x="332582" y="1256152"/>
                  </a:cubicBezTo>
                  <a:close/>
                  <a:moveTo>
                    <a:pt x="914300" y="559"/>
                  </a:moveTo>
                  <a:cubicBezTo>
                    <a:pt x="993419" y="6606"/>
                    <a:pt x="1087424" y="63044"/>
                    <a:pt x="1111245" y="236176"/>
                  </a:cubicBezTo>
                  <a:cubicBezTo>
                    <a:pt x="1130301" y="382830"/>
                    <a:pt x="1089466" y="540346"/>
                    <a:pt x="1089466" y="540346"/>
                  </a:cubicBezTo>
                  <a:cubicBezTo>
                    <a:pt x="1089466" y="540346"/>
                    <a:pt x="1089466" y="540346"/>
                    <a:pt x="1088785" y="542383"/>
                  </a:cubicBezTo>
                  <a:lnTo>
                    <a:pt x="1087927" y="544952"/>
                  </a:lnTo>
                  <a:lnTo>
                    <a:pt x="1089416" y="544952"/>
                  </a:lnTo>
                  <a:cubicBezTo>
                    <a:pt x="1520439" y="544952"/>
                    <a:pt x="1520439" y="544952"/>
                    <a:pt x="1520439" y="544952"/>
                  </a:cubicBezTo>
                  <a:cubicBezTo>
                    <a:pt x="1599450" y="544952"/>
                    <a:pt x="1662113" y="607445"/>
                    <a:pt x="1662113" y="686240"/>
                  </a:cubicBezTo>
                  <a:cubicBezTo>
                    <a:pt x="1662113" y="725637"/>
                    <a:pt x="1646447" y="760959"/>
                    <a:pt x="1620905" y="786431"/>
                  </a:cubicBezTo>
                  <a:lnTo>
                    <a:pt x="1591509" y="806096"/>
                  </a:lnTo>
                  <a:lnTo>
                    <a:pt x="1620905" y="825760"/>
                  </a:lnTo>
                  <a:cubicBezTo>
                    <a:pt x="1646447" y="851232"/>
                    <a:pt x="1662113" y="886554"/>
                    <a:pt x="1662113" y="925952"/>
                  </a:cubicBezTo>
                  <a:cubicBezTo>
                    <a:pt x="1662113" y="965349"/>
                    <a:pt x="1646447" y="1000671"/>
                    <a:pt x="1620905" y="1026143"/>
                  </a:cubicBezTo>
                  <a:lnTo>
                    <a:pt x="1580670" y="1053058"/>
                  </a:lnTo>
                  <a:lnTo>
                    <a:pt x="1597036" y="1077331"/>
                  </a:lnTo>
                  <a:cubicBezTo>
                    <a:pt x="1604185" y="1094235"/>
                    <a:pt x="1608139" y="1112819"/>
                    <a:pt x="1608139" y="1132327"/>
                  </a:cubicBezTo>
                  <a:lnTo>
                    <a:pt x="1608138" y="1132327"/>
                  </a:lnTo>
                  <a:cubicBezTo>
                    <a:pt x="1608138" y="1190850"/>
                    <a:pt x="1572556" y="1241063"/>
                    <a:pt x="1521846" y="1262512"/>
                  </a:cubicBezTo>
                  <a:lnTo>
                    <a:pt x="1488974" y="1269148"/>
                  </a:lnTo>
                  <a:lnTo>
                    <a:pt x="1498613" y="1283384"/>
                  </a:lnTo>
                  <a:cubicBezTo>
                    <a:pt x="1505770" y="1300323"/>
                    <a:pt x="1509713" y="1319003"/>
                    <a:pt x="1509713" y="1338702"/>
                  </a:cubicBezTo>
                  <a:cubicBezTo>
                    <a:pt x="1509713" y="1417497"/>
                    <a:pt x="1446628" y="1479989"/>
                    <a:pt x="1367085" y="1479989"/>
                  </a:cubicBezTo>
                  <a:cubicBezTo>
                    <a:pt x="664916" y="1479989"/>
                    <a:pt x="664916" y="1479989"/>
                    <a:pt x="664916" y="1479989"/>
                  </a:cubicBezTo>
                  <a:cubicBezTo>
                    <a:pt x="605259" y="1479989"/>
                    <a:pt x="554859" y="1444837"/>
                    <a:pt x="533388" y="1394019"/>
                  </a:cubicBezTo>
                  <a:lnTo>
                    <a:pt x="526131" y="1357853"/>
                  </a:lnTo>
                  <a:lnTo>
                    <a:pt x="522288" y="1357045"/>
                  </a:lnTo>
                  <a:lnTo>
                    <a:pt x="522288" y="1363836"/>
                  </a:lnTo>
                  <a:cubicBezTo>
                    <a:pt x="522288" y="1364940"/>
                    <a:pt x="522288" y="1364940"/>
                    <a:pt x="522288" y="1364940"/>
                  </a:cubicBezTo>
                  <a:cubicBezTo>
                    <a:pt x="522288" y="1424725"/>
                    <a:pt x="473324" y="1473640"/>
                    <a:pt x="413478" y="1473640"/>
                  </a:cubicBezTo>
                  <a:cubicBezTo>
                    <a:pt x="108810" y="1473640"/>
                    <a:pt x="108810" y="1473640"/>
                    <a:pt x="108810" y="1473640"/>
                  </a:cubicBezTo>
                  <a:cubicBezTo>
                    <a:pt x="48964" y="1473640"/>
                    <a:pt x="0" y="1424725"/>
                    <a:pt x="0" y="1364940"/>
                  </a:cubicBezTo>
                  <a:cubicBezTo>
                    <a:pt x="0" y="799702"/>
                    <a:pt x="0" y="799702"/>
                    <a:pt x="0" y="799702"/>
                  </a:cubicBezTo>
                  <a:cubicBezTo>
                    <a:pt x="0" y="739917"/>
                    <a:pt x="48964" y="691002"/>
                    <a:pt x="108810" y="691002"/>
                  </a:cubicBezTo>
                  <a:cubicBezTo>
                    <a:pt x="413478" y="691002"/>
                    <a:pt x="413478" y="691002"/>
                    <a:pt x="413478" y="691002"/>
                  </a:cubicBezTo>
                  <a:cubicBezTo>
                    <a:pt x="473324" y="691002"/>
                    <a:pt x="522288" y="739917"/>
                    <a:pt x="522288" y="799702"/>
                  </a:cubicBezTo>
                  <a:lnTo>
                    <a:pt x="522288" y="800979"/>
                  </a:lnTo>
                  <a:lnTo>
                    <a:pt x="523219" y="801064"/>
                  </a:lnTo>
                  <a:cubicBezTo>
                    <a:pt x="523219" y="801064"/>
                    <a:pt x="523219" y="801064"/>
                    <a:pt x="828121" y="312219"/>
                  </a:cubicBezTo>
                  <a:cubicBezTo>
                    <a:pt x="828121" y="312219"/>
                    <a:pt x="828121" y="312219"/>
                    <a:pt x="806342" y="29775"/>
                  </a:cubicBezTo>
                  <a:cubicBezTo>
                    <a:pt x="824718" y="11443"/>
                    <a:pt x="866830" y="-3069"/>
                    <a:pt x="914300" y="559"/>
                  </a:cubicBez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274320" tIns="0" rIns="0" bIns="82296" numCol="1" anchor="b" anchorCtr="0" compatLnSpc="1"/>
            <a:lstStyle/>
            <a:p>
              <a:pPr algn="ctr"/>
              <a:endPara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8" name="Freeform 163"/>
            <p:cNvSpPr/>
            <p:nvPr/>
          </p:nvSpPr>
          <p:spPr bwMode="auto">
            <a:xfrm>
              <a:off x="7592" y="4839"/>
              <a:ext cx="1545" cy="1375"/>
            </a:xfrm>
            <a:custGeom>
              <a:avLst/>
              <a:gdLst>
                <a:gd name="connsiteX0" fmla="*/ 332582 w 1662113"/>
                <a:gd name="connsiteY0" fmla="*/ 1256152 h 1479989"/>
                <a:gd name="connsiteX1" fmla="*/ 261938 w 1662113"/>
                <a:gd name="connsiteY1" fmla="*/ 1326796 h 1479989"/>
                <a:gd name="connsiteX2" fmla="*/ 332582 w 1662113"/>
                <a:gd name="connsiteY2" fmla="*/ 1397440 h 1479989"/>
                <a:gd name="connsiteX3" fmla="*/ 403226 w 1662113"/>
                <a:gd name="connsiteY3" fmla="*/ 1326796 h 1479989"/>
                <a:gd name="connsiteX4" fmla="*/ 332582 w 1662113"/>
                <a:gd name="connsiteY4" fmla="*/ 1256152 h 1479989"/>
                <a:gd name="connsiteX5" fmla="*/ 914300 w 1662113"/>
                <a:gd name="connsiteY5" fmla="*/ 559 h 1479989"/>
                <a:gd name="connsiteX6" fmla="*/ 1111245 w 1662113"/>
                <a:gd name="connsiteY6" fmla="*/ 236176 h 1479989"/>
                <a:gd name="connsiteX7" fmla="*/ 1089466 w 1662113"/>
                <a:gd name="connsiteY7" fmla="*/ 540346 h 1479989"/>
                <a:gd name="connsiteX8" fmla="*/ 1088785 w 1662113"/>
                <a:gd name="connsiteY8" fmla="*/ 542383 h 1479989"/>
                <a:gd name="connsiteX9" fmla="*/ 1087927 w 1662113"/>
                <a:gd name="connsiteY9" fmla="*/ 544952 h 1479989"/>
                <a:gd name="connsiteX10" fmla="*/ 1089416 w 1662113"/>
                <a:gd name="connsiteY10" fmla="*/ 544952 h 1479989"/>
                <a:gd name="connsiteX11" fmla="*/ 1520439 w 1662113"/>
                <a:gd name="connsiteY11" fmla="*/ 544952 h 1479989"/>
                <a:gd name="connsiteX12" fmla="*/ 1662113 w 1662113"/>
                <a:gd name="connsiteY12" fmla="*/ 686240 h 1479989"/>
                <a:gd name="connsiteX13" fmla="*/ 1620905 w 1662113"/>
                <a:gd name="connsiteY13" fmla="*/ 786431 h 1479989"/>
                <a:gd name="connsiteX14" fmla="*/ 1591509 w 1662113"/>
                <a:gd name="connsiteY14" fmla="*/ 806096 h 1479989"/>
                <a:gd name="connsiteX15" fmla="*/ 1620905 w 1662113"/>
                <a:gd name="connsiteY15" fmla="*/ 825760 h 1479989"/>
                <a:gd name="connsiteX16" fmla="*/ 1662113 w 1662113"/>
                <a:gd name="connsiteY16" fmla="*/ 925952 h 1479989"/>
                <a:gd name="connsiteX17" fmla="*/ 1620905 w 1662113"/>
                <a:gd name="connsiteY17" fmla="*/ 1026143 h 1479989"/>
                <a:gd name="connsiteX18" fmla="*/ 1580670 w 1662113"/>
                <a:gd name="connsiteY18" fmla="*/ 1053058 h 1479989"/>
                <a:gd name="connsiteX19" fmla="*/ 1597036 w 1662113"/>
                <a:gd name="connsiteY19" fmla="*/ 1077331 h 1479989"/>
                <a:gd name="connsiteX20" fmla="*/ 1608139 w 1662113"/>
                <a:gd name="connsiteY20" fmla="*/ 1132327 h 1479989"/>
                <a:gd name="connsiteX21" fmla="*/ 1608138 w 1662113"/>
                <a:gd name="connsiteY21" fmla="*/ 1132327 h 1479989"/>
                <a:gd name="connsiteX22" fmla="*/ 1521846 w 1662113"/>
                <a:gd name="connsiteY22" fmla="*/ 1262512 h 1479989"/>
                <a:gd name="connsiteX23" fmla="*/ 1488974 w 1662113"/>
                <a:gd name="connsiteY23" fmla="*/ 1269148 h 1479989"/>
                <a:gd name="connsiteX24" fmla="*/ 1498613 w 1662113"/>
                <a:gd name="connsiteY24" fmla="*/ 1283384 h 1479989"/>
                <a:gd name="connsiteX25" fmla="*/ 1509713 w 1662113"/>
                <a:gd name="connsiteY25" fmla="*/ 1338702 h 1479989"/>
                <a:gd name="connsiteX26" fmla="*/ 1367085 w 1662113"/>
                <a:gd name="connsiteY26" fmla="*/ 1479989 h 1479989"/>
                <a:gd name="connsiteX27" fmla="*/ 664916 w 1662113"/>
                <a:gd name="connsiteY27" fmla="*/ 1479989 h 1479989"/>
                <a:gd name="connsiteX28" fmla="*/ 533388 w 1662113"/>
                <a:gd name="connsiteY28" fmla="*/ 1394019 h 1479989"/>
                <a:gd name="connsiteX29" fmla="*/ 526131 w 1662113"/>
                <a:gd name="connsiteY29" fmla="*/ 1357853 h 1479989"/>
                <a:gd name="connsiteX30" fmla="*/ 522288 w 1662113"/>
                <a:gd name="connsiteY30" fmla="*/ 1357045 h 1479989"/>
                <a:gd name="connsiteX31" fmla="*/ 522288 w 1662113"/>
                <a:gd name="connsiteY31" fmla="*/ 1363836 h 1479989"/>
                <a:gd name="connsiteX32" fmla="*/ 522288 w 1662113"/>
                <a:gd name="connsiteY32" fmla="*/ 1364940 h 1479989"/>
                <a:gd name="connsiteX33" fmla="*/ 413478 w 1662113"/>
                <a:gd name="connsiteY33" fmla="*/ 1473640 h 1479989"/>
                <a:gd name="connsiteX34" fmla="*/ 108810 w 1662113"/>
                <a:gd name="connsiteY34" fmla="*/ 1473640 h 1479989"/>
                <a:gd name="connsiteX35" fmla="*/ 0 w 1662113"/>
                <a:gd name="connsiteY35" fmla="*/ 1364940 h 1479989"/>
                <a:gd name="connsiteX36" fmla="*/ 0 w 1662113"/>
                <a:gd name="connsiteY36" fmla="*/ 799702 h 1479989"/>
                <a:gd name="connsiteX37" fmla="*/ 108810 w 1662113"/>
                <a:gd name="connsiteY37" fmla="*/ 691002 h 1479989"/>
                <a:gd name="connsiteX38" fmla="*/ 413478 w 1662113"/>
                <a:gd name="connsiteY38" fmla="*/ 691002 h 1479989"/>
                <a:gd name="connsiteX39" fmla="*/ 522288 w 1662113"/>
                <a:gd name="connsiteY39" fmla="*/ 799702 h 1479989"/>
                <a:gd name="connsiteX40" fmla="*/ 522288 w 1662113"/>
                <a:gd name="connsiteY40" fmla="*/ 800979 h 1479989"/>
                <a:gd name="connsiteX41" fmla="*/ 523219 w 1662113"/>
                <a:gd name="connsiteY41" fmla="*/ 801064 h 1479989"/>
                <a:gd name="connsiteX42" fmla="*/ 828121 w 1662113"/>
                <a:gd name="connsiteY42" fmla="*/ 312219 h 1479989"/>
                <a:gd name="connsiteX43" fmla="*/ 806342 w 1662113"/>
                <a:gd name="connsiteY43" fmla="*/ 29775 h 1479989"/>
                <a:gd name="connsiteX44" fmla="*/ 914300 w 1662113"/>
                <a:gd name="connsiteY44" fmla="*/ 559 h 147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62113" h="1479989">
                  <a:moveTo>
                    <a:pt x="332582" y="1256152"/>
                  </a:moveTo>
                  <a:cubicBezTo>
                    <a:pt x="294543" y="1256152"/>
                    <a:pt x="261938" y="1288757"/>
                    <a:pt x="261938" y="1326796"/>
                  </a:cubicBezTo>
                  <a:cubicBezTo>
                    <a:pt x="261938" y="1364835"/>
                    <a:pt x="294543" y="1397440"/>
                    <a:pt x="332582" y="1397440"/>
                  </a:cubicBezTo>
                  <a:cubicBezTo>
                    <a:pt x="370621" y="1397440"/>
                    <a:pt x="403226" y="1364835"/>
                    <a:pt x="403226" y="1326796"/>
                  </a:cubicBezTo>
                  <a:cubicBezTo>
                    <a:pt x="403226" y="1288757"/>
                    <a:pt x="370621" y="1256152"/>
                    <a:pt x="332582" y="1256152"/>
                  </a:cubicBezTo>
                  <a:close/>
                  <a:moveTo>
                    <a:pt x="914300" y="559"/>
                  </a:moveTo>
                  <a:cubicBezTo>
                    <a:pt x="993419" y="6606"/>
                    <a:pt x="1087424" y="63044"/>
                    <a:pt x="1111245" y="236176"/>
                  </a:cubicBezTo>
                  <a:cubicBezTo>
                    <a:pt x="1130301" y="382830"/>
                    <a:pt x="1089466" y="540346"/>
                    <a:pt x="1089466" y="540346"/>
                  </a:cubicBezTo>
                  <a:cubicBezTo>
                    <a:pt x="1089466" y="540346"/>
                    <a:pt x="1089466" y="540346"/>
                    <a:pt x="1088785" y="542383"/>
                  </a:cubicBezTo>
                  <a:lnTo>
                    <a:pt x="1087927" y="544952"/>
                  </a:lnTo>
                  <a:lnTo>
                    <a:pt x="1089416" y="544952"/>
                  </a:lnTo>
                  <a:cubicBezTo>
                    <a:pt x="1520439" y="544952"/>
                    <a:pt x="1520439" y="544952"/>
                    <a:pt x="1520439" y="544952"/>
                  </a:cubicBezTo>
                  <a:cubicBezTo>
                    <a:pt x="1599450" y="544952"/>
                    <a:pt x="1662113" y="607445"/>
                    <a:pt x="1662113" y="686240"/>
                  </a:cubicBezTo>
                  <a:cubicBezTo>
                    <a:pt x="1662113" y="725637"/>
                    <a:pt x="1646447" y="760959"/>
                    <a:pt x="1620905" y="786431"/>
                  </a:cubicBezTo>
                  <a:lnTo>
                    <a:pt x="1591509" y="806096"/>
                  </a:lnTo>
                  <a:lnTo>
                    <a:pt x="1620905" y="825760"/>
                  </a:lnTo>
                  <a:cubicBezTo>
                    <a:pt x="1646447" y="851232"/>
                    <a:pt x="1662113" y="886554"/>
                    <a:pt x="1662113" y="925952"/>
                  </a:cubicBezTo>
                  <a:cubicBezTo>
                    <a:pt x="1662113" y="965349"/>
                    <a:pt x="1646447" y="1000671"/>
                    <a:pt x="1620905" y="1026143"/>
                  </a:cubicBezTo>
                  <a:lnTo>
                    <a:pt x="1580670" y="1053058"/>
                  </a:lnTo>
                  <a:lnTo>
                    <a:pt x="1597036" y="1077331"/>
                  </a:lnTo>
                  <a:cubicBezTo>
                    <a:pt x="1604185" y="1094235"/>
                    <a:pt x="1608139" y="1112819"/>
                    <a:pt x="1608139" y="1132327"/>
                  </a:cubicBezTo>
                  <a:lnTo>
                    <a:pt x="1608138" y="1132327"/>
                  </a:lnTo>
                  <a:cubicBezTo>
                    <a:pt x="1608138" y="1190850"/>
                    <a:pt x="1572556" y="1241063"/>
                    <a:pt x="1521846" y="1262512"/>
                  </a:cubicBezTo>
                  <a:lnTo>
                    <a:pt x="1488974" y="1269148"/>
                  </a:lnTo>
                  <a:lnTo>
                    <a:pt x="1498613" y="1283384"/>
                  </a:lnTo>
                  <a:cubicBezTo>
                    <a:pt x="1505770" y="1300323"/>
                    <a:pt x="1509713" y="1319003"/>
                    <a:pt x="1509713" y="1338702"/>
                  </a:cubicBezTo>
                  <a:cubicBezTo>
                    <a:pt x="1509713" y="1417497"/>
                    <a:pt x="1446628" y="1479989"/>
                    <a:pt x="1367085" y="1479989"/>
                  </a:cubicBezTo>
                  <a:cubicBezTo>
                    <a:pt x="664916" y="1479989"/>
                    <a:pt x="664916" y="1479989"/>
                    <a:pt x="664916" y="1479989"/>
                  </a:cubicBezTo>
                  <a:cubicBezTo>
                    <a:pt x="605259" y="1479989"/>
                    <a:pt x="554859" y="1444837"/>
                    <a:pt x="533388" y="1394019"/>
                  </a:cubicBezTo>
                  <a:lnTo>
                    <a:pt x="526131" y="1357853"/>
                  </a:lnTo>
                  <a:lnTo>
                    <a:pt x="522288" y="1357045"/>
                  </a:lnTo>
                  <a:lnTo>
                    <a:pt x="522288" y="1363836"/>
                  </a:lnTo>
                  <a:cubicBezTo>
                    <a:pt x="522288" y="1364940"/>
                    <a:pt x="522288" y="1364940"/>
                    <a:pt x="522288" y="1364940"/>
                  </a:cubicBezTo>
                  <a:cubicBezTo>
                    <a:pt x="522288" y="1424725"/>
                    <a:pt x="473324" y="1473640"/>
                    <a:pt x="413478" y="1473640"/>
                  </a:cubicBezTo>
                  <a:cubicBezTo>
                    <a:pt x="108810" y="1473640"/>
                    <a:pt x="108810" y="1473640"/>
                    <a:pt x="108810" y="1473640"/>
                  </a:cubicBezTo>
                  <a:cubicBezTo>
                    <a:pt x="48964" y="1473640"/>
                    <a:pt x="0" y="1424725"/>
                    <a:pt x="0" y="1364940"/>
                  </a:cubicBezTo>
                  <a:cubicBezTo>
                    <a:pt x="0" y="799702"/>
                    <a:pt x="0" y="799702"/>
                    <a:pt x="0" y="799702"/>
                  </a:cubicBezTo>
                  <a:cubicBezTo>
                    <a:pt x="0" y="739917"/>
                    <a:pt x="48964" y="691002"/>
                    <a:pt x="108810" y="691002"/>
                  </a:cubicBezTo>
                  <a:cubicBezTo>
                    <a:pt x="413478" y="691002"/>
                    <a:pt x="413478" y="691002"/>
                    <a:pt x="413478" y="691002"/>
                  </a:cubicBezTo>
                  <a:cubicBezTo>
                    <a:pt x="473324" y="691002"/>
                    <a:pt x="522288" y="739917"/>
                    <a:pt x="522288" y="799702"/>
                  </a:cubicBezTo>
                  <a:lnTo>
                    <a:pt x="522288" y="800979"/>
                  </a:lnTo>
                  <a:lnTo>
                    <a:pt x="523219" y="801064"/>
                  </a:lnTo>
                  <a:cubicBezTo>
                    <a:pt x="523219" y="801064"/>
                    <a:pt x="523219" y="801064"/>
                    <a:pt x="828121" y="312219"/>
                  </a:cubicBezTo>
                  <a:cubicBezTo>
                    <a:pt x="828121" y="312219"/>
                    <a:pt x="828121" y="312219"/>
                    <a:pt x="806342" y="29775"/>
                  </a:cubicBezTo>
                  <a:cubicBezTo>
                    <a:pt x="824718" y="11443"/>
                    <a:pt x="866830" y="-3069"/>
                    <a:pt x="914300" y="559"/>
                  </a:cubicBezTo>
                  <a:close/>
                </a:path>
              </a:pathLst>
            </a:custGeom>
            <a:solidFill>
              <a:schemeClr val="accent3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274320" tIns="0" rIns="0" bIns="64008" numCol="1" anchor="b" anchorCtr="0" compatLnSpc="1"/>
            <a:lstStyle/>
            <a:p>
              <a:pPr algn="ctr"/>
              <a:endPara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6553" y="4947"/>
              <a:ext cx="5939" cy="322"/>
            </a:xfrm>
            <a:custGeom>
              <a:avLst/>
              <a:gdLst>
                <a:gd name="T0" fmla="*/ 1064 w 1064"/>
                <a:gd name="T1" fmla="*/ 0 h 55"/>
                <a:gd name="T2" fmla="*/ 532 w 1064"/>
                <a:gd name="T3" fmla="*/ 55 h 55"/>
                <a:gd name="T4" fmla="*/ 0 w 1064"/>
                <a:gd name="T5" fmla="*/ 0 h 55"/>
                <a:gd name="T6" fmla="*/ 0 w 106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4" h="55">
                  <a:moveTo>
                    <a:pt x="1064" y="0"/>
                  </a:moveTo>
                  <a:cubicBezTo>
                    <a:pt x="1064" y="31"/>
                    <a:pt x="826" y="55"/>
                    <a:pt x="532" y="55"/>
                  </a:cubicBezTo>
                  <a:cubicBezTo>
                    <a:pt x="238" y="55"/>
                    <a:pt x="0" y="3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1750" cap="flat">
              <a:solidFill>
                <a:srgbClr val="E4E4E4"/>
              </a:solidFill>
              <a:prstDash val="solid"/>
              <a:miter lim="800000"/>
              <a:tailEnd type="none" w="lg" len="lg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lang="en-US" sz="2800" ker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Questrial"/>
              </a:endParaRPr>
            </a:p>
          </p:txBody>
        </p:sp>
        <p:sp>
          <p:nvSpPr>
            <p:cNvPr id="46" name="Freeform 121"/>
            <p:cNvSpPr/>
            <p:nvPr/>
          </p:nvSpPr>
          <p:spPr bwMode="auto">
            <a:xfrm rot="19651459">
              <a:off x="7109" y="3165"/>
              <a:ext cx="2084" cy="1855"/>
            </a:xfrm>
            <a:custGeom>
              <a:avLst/>
              <a:gdLst>
                <a:gd name="connsiteX0" fmla="*/ 332582 w 1662113"/>
                <a:gd name="connsiteY0" fmla="*/ 1256152 h 1479989"/>
                <a:gd name="connsiteX1" fmla="*/ 261938 w 1662113"/>
                <a:gd name="connsiteY1" fmla="*/ 1326796 h 1479989"/>
                <a:gd name="connsiteX2" fmla="*/ 332582 w 1662113"/>
                <a:gd name="connsiteY2" fmla="*/ 1397440 h 1479989"/>
                <a:gd name="connsiteX3" fmla="*/ 403226 w 1662113"/>
                <a:gd name="connsiteY3" fmla="*/ 1326796 h 1479989"/>
                <a:gd name="connsiteX4" fmla="*/ 332582 w 1662113"/>
                <a:gd name="connsiteY4" fmla="*/ 1256152 h 1479989"/>
                <a:gd name="connsiteX5" fmla="*/ 914300 w 1662113"/>
                <a:gd name="connsiteY5" fmla="*/ 559 h 1479989"/>
                <a:gd name="connsiteX6" fmla="*/ 1111245 w 1662113"/>
                <a:gd name="connsiteY6" fmla="*/ 236176 h 1479989"/>
                <a:gd name="connsiteX7" fmla="*/ 1089466 w 1662113"/>
                <a:gd name="connsiteY7" fmla="*/ 540346 h 1479989"/>
                <a:gd name="connsiteX8" fmla="*/ 1088785 w 1662113"/>
                <a:gd name="connsiteY8" fmla="*/ 542383 h 1479989"/>
                <a:gd name="connsiteX9" fmla="*/ 1087927 w 1662113"/>
                <a:gd name="connsiteY9" fmla="*/ 544952 h 1479989"/>
                <a:gd name="connsiteX10" fmla="*/ 1089416 w 1662113"/>
                <a:gd name="connsiteY10" fmla="*/ 544952 h 1479989"/>
                <a:gd name="connsiteX11" fmla="*/ 1520439 w 1662113"/>
                <a:gd name="connsiteY11" fmla="*/ 544952 h 1479989"/>
                <a:gd name="connsiteX12" fmla="*/ 1662113 w 1662113"/>
                <a:gd name="connsiteY12" fmla="*/ 686240 h 1479989"/>
                <a:gd name="connsiteX13" fmla="*/ 1620905 w 1662113"/>
                <a:gd name="connsiteY13" fmla="*/ 786431 h 1479989"/>
                <a:gd name="connsiteX14" fmla="*/ 1591509 w 1662113"/>
                <a:gd name="connsiteY14" fmla="*/ 806096 h 1479989"/>
                <a:gd name="connsiteX15" fmla="*/ 1620905 w 1662113"/>
                <a:gd name="connsiteY15" fmla="*/ 825760 h 1479989"/>
                <a:gd name="connsiteX16" fmla="*/ 1662113 w 1662113"/>
                <a:gd name="connsiteY16" fmla="*/ 925952 h 1479989"/>
                <a:gd name="connsiteX17" fmla="*/ 1620905 w 1662113"/>
                <a:gd name="connsiteY17" fmla="*/ 1026143 h 1479989"/>
                <a:gd name="connsiteX18" fmla="*/ 1580670 w 1662113"/>
                <a:gd name="connsiteY18" fmla="*/ 1053058 h 1479989"/>
                <a:gd name="connsiteX19" fmla="*/ 1597036 w 1662113"/>
                <a:gd name="connsiteY19" fmla="*/ 1077331 h 1479989"/>
                <a:gd name="connsiteX20" fmla="*/ 1608139 w 1662113"/>
                <a:gd name="connsiteY20" fmla="*/ 1132327 h 1479989"/>
                <a:gd name="connsiteX21" fmla="*/ 1608138 w 1662113"/>
                <a:gd name="connsiteY21" fmla="*/ 1132327 h 1479989"/>
                <a:gd name="connsiteX22" fmla="*/ 1521846 w 1662113"/>
                <a:gd name="connsiteY22" fmla="*/ 1262512 h 1479989"/>
                <a:gd name="connsiteX23" fmla="*/ 1488974 w 1662113"/>
                <a:gd name="connsiteY23" fmla="*/ 1269148 h 1479989"/>
                <a:gd name="connsiteX24" fmla="*/ 1498613 w 1662113"/>
                <a:gd name="connsiteY24" fmla="*/ 1283384 h 1479989"/>
                <a:gd name="connsiteX25" fmla="*/ 1509713 w 1662113"/>
                <a:gd name="connsiteY25" fmla="*/ 1338702 h 1479989"/>
                <a:gd name="connsiteX26" fmla="*/ 1367085 w 1662113"/>
                <a:gd name="connsiteY26" fmla="*/ 1479989 h 1479989"/>
                <a:gd name="connsiteX27" fmla="*/ 664916 w 1662113"/>
                <a:gd name="connsiteY27" fmla="*/ 1479989 h 1479989"/>
                <a:gd name="connsiteX28" fmla="*/ 533388 w 1662113"/>
                <a:gd name="connsiteY28" fmla="*/ 1394019 h 1479989"/>
                <a:gd name="connsiteX29" fmla="*/ 526131 w 1662113"/>
                <a:gd name="connsiteY29" fmla="*/ 1357853 h 1479989"/>
                <a:gd name="connsiteX30" fmla="*/ 522288 w 1662113"/>
                <a:gd name="connsiteY30" fmla="*/ 1357045 h 1479989"/>
                <a:gd name="connsiteX31" fmla="*/ 522288 w 1662113"/>
                <a:gd name="connsiteY31" fmla="*/ 1363836 h 1479989"/>
                <a:gd name="connsiteX32" fmla="*/ 522288 w 1662113"/>
                <a:gd name="connsiteY32" fmla="*/ 1364940 h 1479989"/>
                <a:gd name="connsiteX33" fmla="*/ 413478 w 1662113"/>
                <a:gd name="connsiteY33" fmla="*/ 1473640 h 1479989"/>
                <a:gd name="connsiteX34" fmla="*/ 108810 w 1662113"/>
                <a:gd name="connsiteY34" fmla="*/ 1473640 h 1479989"/>
                <a:gd name="connsiteX35" fmla="*/ 0 w 1662113"/>
                <a:gd name="connsiteY35" fmla="*/ 1364940 h 1479989"/>
                <a:gd name="connsiteX36" fmla="*/ 0 w 1662113"/>
                <a:gd name="connsiteY36" fmla="*/ 799702 h 1479989"/>
                <a:gd name="connsiteX37" fmla="*/ 108810 w 1662113"/>
                <a:gd name="connsiteY37" fmla="*/ 691002 h 1479989"/>
                <a:gd name="connsiteX38" fmla="*/ 413478 w 1662113"/>
                <a:gd name="connsiteY38" fmla="*/ 691002 h 1479989"/>
                <a:gd name="connsiteX39" fmla="*/ 522288 w 1662113"/>
                <a:gd name="connsiteY39" fmla="*/ 799702 h 1479989"/>
                <a:gd name="connsiteX40" fmla="*/ 522288 w 1662113"/>
                <a:gd name="connsiteY40" fmla="*/ 800979 h 1479989"/>
                <a:gd name="connsiteX41" fmla="*/ 523219 w 1662113"/>
                <a:gd name="connsiteY41" fmla="*/ 801064 h 1479989"/>
                <a:gd name="connsiteX42" fmla="*/ 828121 w 1662113"/>
                <a:gd name="connsiteY42" fmla="*/ 312219 h 1479989"/>
                <a:gd name="connsiteX43" fmla="*/ 806342 w 1662113"/>
                <a:gd name="connsiteY43" fmla="*/ 29775 h 1479989"/>
                <a:gd name="connsiteX44" fmla="*/ 914300 w 1662113"/>
                <a:gd name="connsiteY44" fmla="*/ 559 h 147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62113" h="1479989">
                  <a:moveTo>
                    <a:pt x="332582" y="1256152"/>
                  </a:moveTo>
                  <a:cubicBezTo>
                    <a:pt x="294543" y="1256152"/>
                    <a:pt x="261938" y="1288757"/>
                    <a:pt x="261938" y="1326796"/>
                  </a:cubicBezTo>
                  <a:cubicBezTo>
                    <a:pt x="261938" y="1364835"/>
                    <a:pt x="294543" y="1397440"/>
                    <a:pt x="332582" y="1397440"/>
                  </a:cubicBezTo>
                  <a:cubicBezTo>
                    <a:pt x="370621" y="1397440"/>
                    <a:pt x="403226" y="1364835"/>
                    <a:pt x="403226" y="1326796"/>
                  </a:cubicBezTo>
                  <a:cubicBezTo>
                    <a:pt x="403226" y="1288757"/>
                    <a:pt x="370621" y="1256152"/>
                    <a:pt x="332582" y="1256152"/>
                  </a:cubicBezTo>
                  <a:close/>
                  <a:moveTo>
                    <a:pt x="914300" y="559"/>
                  </a:moveTo>
                  <a:cubicBezTo>
                    <a:pt x="993419" y="6606"/>
                    <a:pt x="1087424" y="63044"/>
                    <a:pt x="1111245" y="236176"/>
                  </a:cubicBezTo>
                  <a:cubicBezTo>
                    <a:pt x="1130301" y="382830"/>
                    <a:pt x="1089466" y="540346"/>
                    <a:pt x="1089466" y="540346"/>
                  </a:cubicBezTo>
                  <a:cubicBezTo>
                    <a:pt x="1089466" y="540346"/>
                    <a:pt x="1089466" y="540346"/>
                    <a:pt x="1088785" y="542383"/>
                  </a:cubicBezTo>
                  <a:lnTo>
                    <a:pt x="1087927" y="544952"/>
                  </a:lnTo>
                  <a:lnTo>
                    <a:pt x="1089416" y="544952"/>
                  </a:lnTo>
                  <a:cubicBezTo>
                    <a:pt x="1520439" y="544952"/>
                    <a:pt x="1520439" y="544952"/>
                    <a:pt x="1520439" y="544952"/>
                  </a:cubicBezTo>
                  <a:cubicBezTo>
                    <a:pt x="1599450" y="544952"/>
                    <a:pt x="1662113" y="607445"/>
                    <a:pt x="1662113" y="686240"/>
                  </a:cubicBezTo>
                  <a:cubicBezTo>
                    <a:pt x="1662113" y="725637"/>
                    <a:pt x="1646447" y="760959"/>
                    <a:pt x="1620905" y="786431"/>
                  </a:cubicBezTo>
                  <a:lnTo>
                    <a:pt x="1591509" y="806096"/>
                  </a:lnTo>
                  <a:lnTo>
                    <a:pt x="1620905" y="825760"/>
                  </a:lnTo>
                  <a:cubicBezTo>
                    <a:pt x="1646447" y="851232"/>
                    <a:pt x="1662113" y="886554"/>
                    <a:pt x="1662113" y="925952"/>
                  </a:cubicBezTo>
                  <a:cubicBezTo>
                    <a:pt x="1662113" y="965349"/>
                    <a:pt x="1646447" y="1000671"/>
                    <a:pt x="1620905" y="1026143"/>
                  </a:cubicBezTo>
                  <a:lnTo>
                    <a:pt x="1580670" y="1053058"/>
                  </a:lnTo>
                  <a:lnTo>
                    <a:pt x="1597036" y="1077331"/>
                  </a:lnTo>
                  <a:cubicBezTo>
                    <a:pt x="1604185" y="1094235"/>
                    <a:pt x="1608139" y="1112819"/>
                    <a:pt x="1608139" y="1132327"/>
                  </a:cubicBezTo>
                  <a:lnTo>
                    <a:pt x="1608138" y="1132327"/>
                  </a:lnTo>
                  <a:cubicBezTo>
                    <a:pt x="1608138" y="1190850"/>
                    <a:pt x="1572556" y="1241063"/>
                    <a:pt x="1521846" y="1262512"/>
                  </a:cubicBezTo>
                  <a:lnTo>
                    <a:pt x="1488974" y="1269148"/>
                  </a:lnTo>
                  <a:lnTo>
                    <a:pt x="1498613" y="1283384"/>
                  </a:lnTo>
                  <a:cubicBezTo>
                    <a:pt x="1505770" y="1300323"/>
                    <a:pt x="1509713" y="1319003"/>
                    <a:pt x="1509713" y="1338702"/>
                  </a:cubicBezTo>
                  <a:cubicBezTo>
                    <a:pt x="1509713" y="1417497"/>
                    <a:pt x="1446628" y="1479989"/>
                    <a:pt x="1367085" y="1479989"/>
                  </a:cubicBezTo>
                  <a:cubicBezTo>
                    <a:pt x="664916" y="1479989"/>
                    <a:pt x="664916" y="1479989"/>
                    <a:pt x="664916" y="1479989"/>
                  </a:cubicBezTo>
                  <a:cubicBezTo>
                    <a:pt x="605259" y="1479989"/>
                    <a:pt x="554859" y="1444837"/>
                    <a:pt x="533388" y="1394019"/>
                  </a:cubicBezTo>
                  <a:lnTo>
                    <a:pt x="526131" y="1357853"/>
                  </a:lnTo>
                  <a:lnTo>
                    <a:pt x="522288" y="1357045"/>
                  </a:lnTo>
                  <a:lnTo>
                    <a:pt x="522288" y="1363836"/>
                  </a:lnTo>
                  <a:cubicBezTo>
                    <a:pt x="522288" y="1364940"/>
                    <a:pt x="522288" y="1364940"/>
                    <a:pt x="522288" y="1364940"/>
                  </a:cubicBezTo>
                  <a:cubicBezTo>
                    <a:pt x="522288" y="1424725"/>
                    <a:pt x="473324" y="1473640"/>
                    <a:pt x="413478" y="1473640"/>
                  </a:cubicBezTo>
                  <a:cubicBezTo>
                    <a:pt x="108810" y="1473640"/>
                    <a:pt x="108810" y="1473640"/>
                    <a:pt x="108810" y="1473640"/>
                  </a:cubicBezTo>
                  <a:cubicBezTo>
                    <a:pt x="48964" y="1473640"/>
                    <a:pt x="0" y="1424725"/>
                    <a:pt x="0" y="1364940"/>
                  </a:cubicBezTo>
                  <a:cubicBezTo>
                    <a:pt x="0" y="799702"/>
                    <a:pt x="0" y="799702"/>
                    <a:pt x="0" y="799702"/>
                  </a:cubicBezTo>
                  <a:cubicBezTo>
                    <a:pt x="0" y="739917"/>
                    <a:pt x="48964" y="691002"/>
                    <a:pt x="108810" y="691002"/>
                  </a:cubicBezTo>
                  <a:cubicBezTo>
                    <a:pt x="413478" y="691002"/>
                    <a:pt x="413478" y="691002"/>
                    <a:pt x="413478" y="691002"/>
                  </a:cubicBezTo>
                  <a:cubicBezTo>
                    <a:pt x="473324" y="691002"/>
                    <a:pt x="522288" y="739917"/>
                    <a:pt x="522288" y="799702"/>
                  </a:cubicBezTo>
                  <a:lnTo>
                    <a:pt x="522288" y="800979"/>
                  </a:lnTo>
                  <a:lnTo>
                    <a:pt x="523219" y="801064"/>
                  </a:lnTo>
                  <a:cubicBezTo>
                    <a:pt x="523219" y="801064"/>
                    <a:pt x="523219" y="801064"/>
                    <a:pt x="828121" y="312219"/>
                  </a:cubicBezTo>
                  <a:cubicBezTo>
                    <a:pt x="828121" y="312219"/>
                    <a:pt x="828121" y="312219"/>
                    <a:pt x="806342" y="29775"/>
                  </a:cubicBezTo>
                  <a:cubicBezTo>
                    <a:pt x="824718" y="11443"/>
                    <a:pt x="866830" y="-3069"/>
                    <a:pt x="914300" y="559"/>
                  </a:cubicBezTo>
                  <a:close/>
                </a:path>
              </a:pathLst>
            </a:custGeom>
            <a:solidFill>
              <a:schemeClr val="accent1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274320" tIns="0" rIns="0" bIns="82296" numCol="1" anchor="b" anchorCtr="0" compatLnSpc="1"/>
            <a:p>
              <a:pPr algn="ctr"/>
              <a:endParaRPr lang="en-US" sz="60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47" name="Freeform 161"/>
            <p:cNvSpPr/>
            <p:nvPr/>
          </p:nvSpPr>
          <p:spPr bwMode="auto">
            <a:xfrm>
              <a:off x="9368" y="2819"/>
              <a:ext cx="1708" cy="1520"/>
            </a:xfrm>
            <a:custGeom>
              <a:avLst/>
              <a:gdLst>
                <a:gd name="connsiteX0" fmla="*/ 332582 w 1662113"/>
                <a:gd name="connsiteY0" fmla="*/ 1256152 h 1479989"/>
                <a:gd name="connsiteX1" fmla="*/ 261938 w 1662113"/>
                <a:gd name="connsiteY1" fmla="*/ 1326796 h 1479989"/>
                <a:gd name="connsiteX2" fmla="*/ 332582 w 1662113"/>
                <a:gd name="connsiteY2" fmla="*/ 1397440 h 1479989"/>
                <a:gd name="connsiteX3" fmla="*/ 403226 w 1662113"/>
                <a:gd name="connsiteY3" fmla="*/ 1326796 h 1479989"/>
                <a:gd name="connsiteX4" fmla="*/ 332582 w 1662113"/>
                <a:gd name="connsiteY4" fmla="*/ 1256152 h 1479989"/>
                <a:gd name="connsiteX5" fmla="*/ 914300 w 1662113"/>
                <a:gd name="connsiteY5" fmla="*/ 559 h 1479989"/>
                <a:gd name="connsiteX6" fmla="*/ 1111245 w 1662113"/>
                <a:gd name="connsiteY6" fmla="*/ 236176 h 1479989"/>
                <a:gd name="connsiteX7" fmla="*/ 1089466 w 1662113"/>
                <a:gd name="connsiteY7" fmla="*/ 540346 h 1479989"/>
                <a:gd name="connsiteX8" fmla="*/ 1088785 w 1662113"/>
                <a:gd name="connsiteY8" fmla="*/ 542383 h 1479989"/>
                <a:gd name="connsiteX9" fmla="*/ 1087927 w 1662113"/>
                <a:gd name="connsiteY9" fmla="*/ 544952 h 1479989"/>
                <a:gd name="connsiteX10" fmla="*/ 1089416 w 1662113"/>
                <a:gd name="connsiteY10" fmla="*/ 544952 h 1479989"/>
                <a:gd name="connsiteX11" fmla="*/ 1520439 w 1662113"/>
                <a:gd name="connsiteY11" fmla="*/ 544952 h 1479989"/>
                <a:gd name="connsiteX12" fmla="*/ 1662113 w 1662113"/>
                <a:gd name="connsiteY12" fmla="*/ 686240 h 1479989"/>
                <a:gd name="connsiteX13" fmla="*/ 1620905 w 1662113"/>
                <a:gd name="connsiteY13" fmla="*/ 786431 h 1479989"/>
                <a:gd name="connsiteX14" fmla="*/ 1591509 w 1662113"/>
                <a:gd name="connsiteY14" fmla="*/ 806096 h 1479989"/>
                <a:gd name="connsiteX15" fmla="*/ 1620905 w 1662113"/>
                <a:gd name="connsiteY15" fmla="*/ 825760 h 1479989"/>
                <a:gd name="connsiteX16" fmla="*/ 1662113 w 1662113"/>
                <a:gd name="connsiteY16" fmla="*/ 925952 h 1479989"/>
                <a:gd name="connsiteX17" fmla="*/ 1620905 w 1662113"/>
                <a:gd name="connsiteY17" fmla="*/ 1026143 h 1479989"/>
                <a:gd name="connsiteX18" fmla="*/ 1580670 w 1662113"/>
                <a:gd name="connsiteY18" fmla="*/ 1053058 h 1479989"/>
                <a:gd name="connsiteX19" fmla="*/ 1597036 w 1662113"/>
                <a:gd name="connsiteY19" fmla="*/ 1077331 h 1479989"/>
                <a:gd name="connsiteX20" fmla="*/ 1608139 w 1662113"/>
                <a:gd name="connsiteY20" fmla="*/ 1132327 h 1479989"/>
                <a:gd name="connsiteX21" fmla="*/ 1608138 w 1662113"/>
                <a:gd name="connsiteY21" fmla="*/ 1132327 h 1479989"/>
                <a:gd name="connsiteX22" fmla="*/ 1521846 w 1662113"/>
                <a:gd name="connsiteY22" fmla="*/ 1262512 h 1479989"/>
                <a:gd name="connsiteX23" fmla="*/ 1488974 w 1662113"/>
                <a:gd name="connsiteY23" fmla="*/ 1269148 h 1479989"/>
                <a:gd name="connsiteX24" fmla="*/ 1498613 w 1662113"/>
                <a:gd name="connsiteY24" fmla="*/ 1283384 h 1479989"/>
                <a:gd name="connsiteX25" fmla="*/ 1509713 w 1662113"/>
                <a:gd name="connsiteY25" fmla="*/ 1338702 h 1479989"/>
                <a:gd name="connsiteX26" fmla="*/ 1367085 w 1662113"/>
                <a:gd name="connsiteY26" fmla="*/ 1479989 h 1479989"/>
                <a:gd name="connsiteX27" fmla="*/ 664916 w 1662113"/>
                <a:gd name="connsiteY27" fmla="*/ 1479989 h 1479989"/>
                <a:gd name="connsiteX28" fmla="*/ 533388 w 1662113"/>
                <a:gd name="connsiteY28" fmla="*/ 1394019 h 1479989"/>
                <a:gd name="connsiteX29" fmla="*/ 526131 w 1662113"/>
                <a:gd name="connsiteY29" fmla="*/ 1357853 h 1479989"/>
                <a:gd name="connsiteX30" fmla="*/ 522288 w 1662113"/>
                <a:gd name="connsiteY30" fmla="*/ 1357045 h 1479989"/>
                <a:gd name="connsiteX31" fmla="*/ 522288 w 1662113"/>
                <a:gd name="connsiteY31" fmla="*/ 1363836 h 1479989"/>
                <a:gd name="connsiteX32" fmla="*/ 522288 w 1662113"/>
                <a:gd name="connsiteY32" fmla="*/ 1364940 h 1479989"/>
                <a:gd name="connsiteX33" fmla="*/ 413478 w 1662113"/>
                <a:gd name="connsiteY33" fmla="*/ 1473640 h 1479989"/>
                <a:gd name="connsiteX34" fmla="*/ 108810 w 1662113"/>
                <a:gd name="connsiteY34" fmla="*/ 1473640 h 1479989"/>
                <a:gd name="connsiteX35" fmla="*/ 0 w 1662113"/>
                <a:gd name="connsiteY35" fmla="*/ 1364940 h 1479989"/>
                <a:gd name="connsiteX36" fmla="*/ 0 w 1662113"/>
                <a:gd name="connsiteY36" fmla="*/ 799702 h 1479989"/>
                <a:gd name="connsiteX37" fmla="*/ 108810 w 1662113"/>
                <a:gd name="connsiteY37" fmla="*/ 691002 h 1479989"/>
                <a:gd name="connsiteX38" fmla="*/ 413478 w 1662113"/>
                <a:gd name="connsiteY38" fmla="*/ 691002 h 1479989"/>
                <a:gd name="connsiteX39" fmla="*/ 522288 w 1662113"/>
                <a:gd name="connsiteY39" fmla="*/ 799702 h 1479989"/>
                <a:gd name="connsiteX40" fmla="*/ 522288 w 1662113"/>
                <a:gd name="connsiteY40" fmla="*/ 800979 h 1479989"/>
                <a:gd name="connsiteX41" fmla="*/ 523219 w 1662113"/>
                <a:gd name="connsiteY41" fmla="*/ 801064 h 1479989"/>
                <a:gd name="connsiteX42" fmla="*/ 828121 w 1662113"/>
                <a:gd name="connsiteY42" fmla="*/ 312219 h 1479989"/>
                <a:gd name="connsiteX43" fmla="*/ 806342 w 1662113"/>
                <a:gd name="connsiteY43" fmla="*/ 29775 h 1479989"/>
                <a:gd name="connsiteX44" fmla="*/ 914300 w 1662113"/>
                <a:gd name="connsiteY44" fmla="*/ 559 h 147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62113" h="1479989">
                  <a:moveTo>
                    <a:pt x="332582" y="1256152"/>
                  </a:moveTo>
                  <a:cubicBezTo>
                    <a:pt x="294543" y="1256152"/>
                    <a:pt x="261938" y="1288757"/>
                    <a:pt x="261938" y="1326796"/>
                  </a:cubicBezTo>
                  <a:cubicBezTo>
                    <a:pt x="261938" y="1364835"/>
                    <a:pt x="294543" y="1397440"/>
                    <a:pt x="332582" y="1397440"/>
                  </a:cubicBezTo>
                  <a:cubicBezTo>
                    <a:pt x="370621" y="1397440"/>
                    <a:pt x="403226" y="1364835"/>
                    <a:pt x="403226" y="1326796"/>
                  </a:cubicBezTo>
                  <a:cubicBezTo>
                    <a:pt x="403226" y="1288757"/>
                    <a:pt x="370621" y="1256152"/>
                    <a:pt x="332582" y="1256152"/>
                  </a:cubicBezTo>
                  <a:close/>
                  <a:moveTo>
                    <a:pt x="914300" y="559"/>
                  </a:moveTo>
                  <a:cubicBezTo>
                    <a:pt x="993419" y="6606"/>
                    <a:pt x="1087424" y="63044"/>
                    <a:pt x="1111245" y="236176"/>
                  </a:cubicBezTo>
                  <a:cubicBezTo>
                    <a:pt x="1130301" y="382830"/>
                    <a:pt x="1089466" y="540346"/>
                    <a:pt x="1089466" y="540346"/>
                  </a:cubicBezTo>
                  <a:cubicBezTo>
                    <a:pt x="1089466" y="540346"/>
                    <a:pt x="1089466" y="540346"/>
                    <a:pt x="1088785" y="542383"/>
                  </a:cubicBezTo>
                  <a:lnTo>
                    <a:pt x="1087927" y="544952"/>
                  </a:lnTo>
                  <a:lnTo>
                    <a:pt x="1089416" y="544952"/>
                  </a:lnTo>
                  <a:cubicBezTo>
                    <a:pt x="1520439" y="544952"/>
                    <a:pt x="1520439" y="544952"/>
                    <a:pt x="1520439" y="544952"/>
                  </a:cubicBezTo>
                  <a:cubicBezTo>
                    <a:pt x="1599450" y="544952"/>
                    <a:pt x="1662113" y="607445"/>
                    <a:pt x="1662113" y="686240"/>
                  </a:cubicBezTo>
                  <a:cubicBezTo>
                    <a:pt x="1662113" y="725637"/>
                    <a:pt x="1646447" y="760959"/>
                    <a:pt x="1620905" y="786431"/>
                  </a:cubicBezTo>
                  <a:lnTo>
                    <a:pt x="1591509" y="806096"/>
                  </a:lnTo>
                  <a:lnTo>
                    <a:pt x="1620905" y="825760"/>
                  </a:lnTo>
                  <a:cubicBezTo>
                    <a:pt x="1646447" y="851232"/>
                    <a:pt x="1662113" y="886554"/>
                    <a:pt x="1662113" y="925952"/>
                  </a:cubicBezTo>
                  <a:cubicBezTo>
                    <a:pt x="1662113" y="965349"/>
                    <a:pt x="1646447" y="1000671"/>
                    <a:pt x="1620905" y="1026143"/>
                  </a:cubicBezTo>
                  <a:lnTo>
                    <a:pt x="1580670" y="1053058"/>
                  </a:lnTo>
                  <a:lnTo>
                    <a:pt x="1597036" y="1077331"/>
                  </a:lnTo>
                  <a:cubicBezTo>
                    <a:pt x="1604185" y="1094235"/>
                    <a:pt x="1608139" y="1112819"/>
                    <a:pt x="1608139" y="1132327"/>
                  </a:cubicBezTo>
                  <a:lnTo>
                    <a:pt x="1608138" y="1132327"/>
                  </a:lnTo>
                  <a:cubicBezTo>
                    <a:pt x="1608138" y="1190850"/>
                    <a:pt x="1572556" y="1241063"/>
                    <a:pt x="1521846" y="1262512"/>
                  </a:cubicBezTo>
                  <a:lnTo>
                    <a:pt x="1488974" y="1269148"/>
                  </a:lnTo>
                  <a:lnTo>
                    <a:pt x="1498613" y="1283384"/>
                  </a:lnTo>
                  <a:cubicBezTo>
                    <a:pt x="1505770" y="1300323"/>
                    <a:pt x="1509713" y="1319003"/>
                    <a:pt x="1509713" y="1338702"/>
                  </a:cubicBezTo>
                  <a:cubicBezTo>
                    <a:pt x="1509713" y="1417497"/>
                    <a:pt x="1446628" y="1479989"/>
                    <a:pt x="1367085" y="1479989"/>
                  </a:cubicBezTo>
                  <a:cubicBezTo>
                    <a:pt x="664916" y="1479989"/>
                    <a:pt x="664916" y="1479989"/>
                    <a:pt x="664916" y="1479989"/>
                  </a:cubicBezTo>
                  <a:cubicBezTo>
                    <a:pt x="605259" y="1479989"/>
                    <a:pt x="554859" y="1444837"/>
                    <a:pt x="533388" y="1394019"/>
                  </a:cubicBezTo>
                  <a:lnTo>
                    <a:pt x="526131" y="1357853"/>
                  </a:lnTo>
                  <a:lnTo>
                    <a:pt x="522288" y="1357045"/>
                  </a:lnTo>
                  <a:lnTo>
                    <a:pt x="522288" y="1363836"/>
                  </a:lnTo>
                  <a:cubicBezTo>
                    <a:pt x="522288" y="1364940"/>
                    <a:pt x="522288" y="1364940"/>
                    <a:pt x="522288" y="1364940"/>
                  </a:cubicBezTo>
                  <a:cubicBezTo>
                    <a:pt x="522288" y="1424725"/>
                    <a:pt x="473324" y="1473640"/>
                    <a:pt x="413478" y="1473640"/>
                  </a:cubicBezTo>
                  <a:cubicBezTo>
                    <a:pt x="108810" y="1473640"/>
                    <a:pt x="108810" y="1473640"/>
                    <a:pt x="108810" y="1473640"/>
                  </a:cubicBezTo>
                  <a:cubicBezTo>
                    <a:pt x="48964" y="1473640"/>
                    <a:pt x="0" y="1424725"/>
                    <a:pt x="0" y="1364940"/>
                  </a:cubicBezTo>
                  <a:cubicBezTo>
                    <a:pt x="0" y="799702"/>
                    <a:pt x="0" y="799702"/>
                    <a:pt x="0" y="799702"/>
                  </a:cubicBezTo>
                  <a:cubicBezTo>
                    <a:pt x="0" y="739917"/>
                    <a:pt x="48964" y="691002"/>
                    <a:pt x="108810" y="691002"/>
                  </a:cubicBezTo>
                  <a:cubicBezTo>
                    <a:pt x="413478" y="691002"/>
                    <a:pt x="413478" y="691002"/>
                    <a:pt x="413478" y="691002"/>
                  </a:cubicBezTo>
                  <a:cubicBezTo>
                    <a:pt x="473324" y="691002"/>
                    <a:pt x="522288" y="739917"/>
                    <a:pt x="522288" y="799702"/>
                  </a:cubicBezTo>
                  <a:lnTo>
                    <a:pt x="522288" y="800979"/>
                  </a:lnTo>
                  <a:lnTo>
                    <a:pt x="523219" y="801064"/>
                  </a:lnTo>
                  <a:cubicBezTo>
                    <a:pt x="523219" y="801064"/>
                    <a:pt x="523219" y="801064"/>
                    <a:pt x="828121" y="312219"/>
                  </a:cubicBezTo>
                  <a:cubicBezTo>
                    <a:pt x="828121" y="312219"/>
                    <a:pt x="828121" y="312219"/>
                    <a:pt x="806342" y="29775"/>
                  </a:cubicBezTo>
                  <a:cubicBezTo>
                    <a:pt x="824718" y="11443"/>
                    <a:pt x="866830" y="-3069"/>
                    <a:pt x="914300" y="559"/>
                  </a:cubicBez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274320" tIns="0" rIns="0" bIns="82296" numCol="1" anchor="b" anchorCtr="0" compatLnSpc="1"/>
            <a:p>
              <a:pPr algn="ctr"/>
              <a:endPara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48" name="Freeform 5"/>
            <p:cNvSpPr/>
            <p:nvPr/>
          </p:nvSpPr>
          <p:spPr bwMode="auto">
            <a:xfrm>
              <a:off x="6554" y="4942"/>
              <a:ext cx="5939" cy="322"/>
            </a:xfrm>
            <a:custGeom>
              <a:avLst/>
              <a:gdLst>
                <a:gd name="T0" fmla="*/ 1064 w 1064"/>
                <a:gd name="T1" fmla="*/ 0 h 55"/>
                <a:gd name="T2" fmla="*/ 532 w 1064"/>
                <a:gd name="T3" fmla="*/ 55 h 55"/>
                <a:gd name="T4" fmla="*/ 0 w 1064"/>
                <a:gd name="T5" fmla="*/ 0 h 55"/>
                <a:gd name="T6" fmla="*/ 0 w 106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4" h="55">
                  <a:moveTo>
                    <a:pt x="1064" y="0"/>
                  </a:moveTo>
                  <a:cubicBezTo>
                    <a:pt x="1064" y="31"/>
                    <a:pt x="826" y="55"/>
                    <a:pt x="532" y="55"/>
                  </a:cubicBezTo>
                  <a:cubicBezTo>
                    <a:pt x="238" y="55"/>
                    <a:pt x="0" y="3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1750" cap="flat">
              <a:solidFill>
                <a:srgbClr val="E4E4E4"/>
              </a:solidFill>
              <a:prstDash val="solid"/>
              <a:miter lim="800000"/>
              <a:tailEnd type="none" w="lg" len="lg"/>
            </a:ln>
          </p:spPr>
          <p:txBody>
            <a:bodyPr lIns="25400" tIns="25400" rIns="25400" bIns="25400" anchor="ctr"/>
            <a:p>
              <a:pPr algn="ctr" defTabSz="412750" hangingPunct="0"/>
              <a:endParaRPr lang="en-US" sz="2800" ker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Quest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21" name="椭圆 20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26"/>
          <p:cNvSpPr/>
          <p:nvPr/>
        </p:nvSpPr>
        <p:spPr>
          <a:xfrm>
            <a:off x="4888494" y="763996"/>
            <a:ext cx="213677" cy="215083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ource Sans Pro" panose="020B0503030403020204" pitchFamily="34" charset="0"/>
              <a:ea typeface="Source Sans Pro" panose="020B0503030403020204" pitchFamily="34" charset="0"/>
              <a:cs typeface="Open Sans" pitchFamily="34" charset="0"/>
            </a:endParaRPr>
          </a:p>
        </p:txBody>
      </p:sp>
      <p:cxnSp>
        <p:nvCxnSpPr>
          <p:cNvPr id="5" name="Straight Connector 32"/>
          <p:cNvCxnSpPr/>
          <p:nvPr/>
        </p:nvCxnSpPr>
        <p:spPr>
          <a:xfrm flipH="1">
            <a:off x="4995333" y="986971"/>
            <a:ext cx="530" cy="39426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5"/>
          <p:cNvSpPr/>
          <p:nvPr/>
        </p:nvSpPr>
        <p:spPr>
          <a:xfrm>
            <a:off x="4888494" y="4957834"/>
            <a:ext cx="213677" cy="215083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Source Sans Pro" panose="020B0503030403020204" pitchFamily="34" charset="0"/>
              <a:ea typeface="Source Sans Pro" panose="020B0503030403020204" pitchFamily="34" charset="0"/>
              <a:cs typeface="Open Sans" pitchFamily="34" charset="0"/>
            </a:endParaRPr>
          </a:p>
        </p:txBody>
      </p:sp>
      <p:cxnSp>
        <p:nvCxnSpPr>
          <p:cNvPr id="10" name="Straight Connector 33"/>
          <p:cNvCxnSpPr/>
          <p:nvPr/>
        </p:nvCxnSpPr>
        <p:spPr>
          <a:xfrm>
            <a:off x="4995862" y="5209047"/>
            <a:ext cx="0" cy="16489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/>
          <p:nvPr/>
        </p:nvSpPr>
        <p:spPr>
          <a:xfrm>
            <a:off x="668338" y="876436"/>
            <a:ext cx="3141133" cy="5394189"/>
          </a:xfrm>
          <a:prstGeom prst="rect">
            <a:avLst/>
          </a:prstGeom>
          <a:blipFill>
            <a:blip r:embed="rId1"/>
            <a:stretch>
              <a:fillRect l="-5989" r="-59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9"/>
          <p:cNvSpPr txBox="1"/>
          <p:nvPr/>
        </p:nvSpPr>
        <p:spPr>
          <a:xfrm>
            <a:off x="4029023" y="689706"/>
            <a:ext cx="63991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itchFamily="34" charset="0"/>
              </a:rPr>
              <a:t>2020</a:t>
            </a:r>
            <a:endParaRPr lang="en-US"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Open Sans" pitchFamily="34" charset="0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029023" y="4900602"/>
            <a:ext cx="63991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itchFamily="34" charset="0"/>
              </a:rPr>
              <a:t>2021</a:t>
            </a:r>
            <a:endParaRPr lang="en-US"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Open Sans" pitchFamily="34" charset="0"/>
            </a:endParaRPr>
          </a:p>
        </p:txBody>
      </p:sp>
      <p:sp>
        <p:nvSpPr>
          <p:cNvPr id="16" name="Rectangle 29"/>
          <p:cNvSpPr/>
          <p:nvPr/>
        </p:nvSpPr>
        <p:spPr>
          <a:xfrm>
            <a:off x="5707148" y="992863"/>
            <a:ext cx="3631824" cy="57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5707148" y="68970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8" name="Rectangle 29"/>
          <p:cNvSpPr/>
          <p:nvPr/>
        </p:nvSpPr>
        <p:spPr>
          <a:xfrm>
            <a:off x="5707148" y="5172917"/>
            <a:ext cx="3631824" cy="57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9" name="Rectangle 30"/>
          <p:cNvSpPr/>
          <p:nvPr/>
        </p:nvSpPr>
        <p:spPr>
          <a:xfrm>
            <a:off x="5707148" y="486976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25" name="椭圆 24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31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Rectangle 2"/>
          <p:cNvSpPr/>
          <p:nvPr/>
        </p:nvSpPr>
        <p:spPr>
          <a:xfrm>
            <a:off x="712667" y="3548832"/>
            <a:ext cx="1508704" cy="708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Suppliers</a:t>
            </a:r>
            <a:endParaRPr lang="en-US" sz="1400" dirty="0"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4797187" y="3548832"/>
            <a:ext cx="1508704" cy="708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Buyers</a:t>
            </a:r>
            <a:endParaRPr lang="en-US" sz="1400" dirty="0"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2754927" y="3548832"/>
            <a:ext cx="1508704" cy="708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Industry Competitors</a:t>
            </a:r>
            <a:endParaRPr lang="en-US" sz="1200" dirty="0"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754927" y="4789223"/>
            <a:ext cx="1508704" cy="70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Substitutes</a:t>
            </a:r>
            <a:endParaRPr lang="en-US" sz="1400" dirty="0"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2754927" y="2308443"/>
            <a:ext cx="1508704" cy="70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en-US" sz="14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Potential Entrants</a:t>
            </a:r>
            <a:endParaRPr lang="en-US" sz="1400" dirty="0"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cxnSp>
        <p:nvCxnSpPr>
          <p:cNvPr id="7" name="Straight Arrow Connector 7"/>
          <p:cNvCxnSpPr>
            <a:stCxn id="2" idx="3"/>
            <a:endCxn id="4" idx="1"/>
          </p:cNvCxnSpPr>
          <p:nvPr/>
        </p:nvCxnSpPr>
        <p:spPr>
          <a:xfrm>
            <a:off x="2221371" y="3902895"/>
            <a:ext cx="533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8"/>
          <p:cNvCxnSpPr>
            <a:stCxn id="3" idx="1"/>
            <a:endCxn id="4" idx="3"/>
          </p:cNvCxnSpPr>
          <p:nvPr/>
        </p:nvCxnSpPr>
        <p:spPr>
          <a:xfrm flipH="1">
            <a:off x="4263631" y="3902895"/>
            <a:ext cx="533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>
            <a:stCxn id="6" idx="2"/>
            <a:endCxn id="4" idx="0"/>
          </p:cNvCxnSpPr>
          <p:nvPr/>
        </p:nvCxnSpPr>
        <p:spPr>
          <a:xfrm>
            <a:off x="3509279" y="3016568"/>
            <a:ext cx="0" cy="53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0"/>
          <p:cNvCxnSpPr>
            <a:stCxn id="5" idx="0"/>
            <a:endCxn id="4" idx="2"/>
          </p:cNvCxnSpPr>
          <p:nvPr/>
        </p:nvCxnSpPr>
        <p:spPr>
          <a:xfrm flipV="1">
            <a:off x="3509279" y="4256958"/>
            <a:ext cx="0" cy="53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1"/>
          <p:cNvSpPr/>
          <p:nvPr/>
        </p:nvSpPr>
        <p:spPr>
          <a:xfrm>
            <a:off x="2661174" y="4044473"/>
            <a:ext cx="169620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Rivalry Among Existing Firms</a:t>
            </a:r>
            <a:endParaRPr lang="en-US" sz="700" dirty="0">
              <a:solidFill>
                <a:schemeClr val="bg1">
                  <a:lumMod val="9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799554" y="3619438"/>
            <a:ext cx="284818" cy="236164"/>
          </a:xfrm>
          <a:custGeom>
            <a:avLst/>
            <a:gdLst>
              <a:gd name="connsiteX0" fmla="*/ 1761533 w 2241805"/>
              <a:gd name="connsiteY0" fmla="*/ 0 h 1858854"/>
              <a:gd name="connsiteX1" fmla="*/ 2180831 w 2241805"/>
              <a:gd name="connsiteY1" fmla="*/ 3326 h 1858854"/>
              <a:gd name="connsiteX2" fmla="*/ 2065743 w 2241805"/>
              <a:gd name="connsiteY2" fmla="*/ 135900 h 1858854"/>
              <a:gd name="connsiteX3" fmla="*/ 1834843 w 2241805"/>
              <a:gd name="connsiteY3" fmla="*/ 1602720 h 1858854"/>
              <a:gd name="connsiteX4" fmla="*/ 350867 w 2241805"/>
              <a:gd name="connsiteY4" fmla="*/ 1551762 h 1858854"/>
              <a:gd name="connsiteX5" fmla="*/ 218064 w 2241805"/>
              <a:gd name="connsiteY5" fmla="*/ 72873 h 1858854"/>
              <a:gd name="connsiteX6" fmla="*/ 448439 w 2241805"/>
              <a:gd name="connsiteY6" fmla="*/ 242592 h 1858854"/>
              <a:gd name="connsiteX7" fmla="*/ 526965 w 2241805"/>
              <a:gd name="connsiteY7" fmla="*/ 1323768 h 1858854"/>
              <a:gd name="connsiteX8" fmla="*/ 1606952 w 2241805"/>
              <a:gd name="connsiteY8" fmla="*/ 1417201 h 1858854"/>
              <a:gd name="connsiteX9" fmla="*/ 1867054 w 2241805"/>
              <a:gd name="connsiteY9" fmla="*/ 364778 h 1858854"/>
              <a:gd name="connsiteX10" fmla="*/ 1753734 w 2241805"/>
              <a:gd name="connsiteY10" fmla="*/ 495315 h 1858854"/>
              <a:gd name="connsiteX11" fmla="*/ 1761533 w 2241805"/>
              <a:gd name="connsiteY11" fmla="*/ 0 h 185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1805" h="1858854">
                <a:moveTo>
                  <a:pt x="1761533" y="0"/>
                </a:moveTo>
                <a:lnTo>
                  <a:pt x="2180831" y="3326"/>
                </a:lnTo>
                <a:lnTo>
                  <a:pt x="2065743" y="135900"/>
                </a:lnTo>
                <a:cubicBezTo>
                  <a:pt x="2370254" y="613350"/>
                  <a:pt x="2271203" y="1242574"/>
                  <a:pt x="1834843" y="1602720"/>
                </a:cubicBezTo>
                <a:cubicBezTo>
                  <a:pt x="1398598" y="1962770"/>
                  <a:pt x="762088" y="1940914"/>
                  <a:pt x="350867" y="1551762"/>
                </a:cubicBezTo>
                <a:cubicBezTo>
                  <a:pt x="-60324" y="1162641"/>
                  <a:pt x="-117284" y="528336"/>
                  <a:pt x="218064" y="72873"/>
                </a:cubicBezTo>
                <a:lnTo>
                  <a:pt x="448439" y="242592"/>
                </a:lnTo>
                <a:cubicBezTo>
                  <a:pt x="205262" y="572939"/>
                  <a:pt x="238557" y="1031361"/>
                  <a:pt x="526965" y="1323768"/>
                </a:cubicBezTo>
                <a:cubicBezTo>
                  <a:pt x="815366" y="1616166"/>
                  <a:pt x="1273279" y="1655782"/>
                  <a:pt x="1606952" y="1417201"/>
                </a:cubicBezTo>
                <a:cubicBezTo>
                  <a:pt x="1940829" y="1178475"/>
                  <a:pt x="2051141" y="732131"/>
                  <a:pt x="1867054" y="364778"/>
                </a:cubicBezTo>
                <a:lnTo>
                  <a:pt x="1753734" y="495315"/>
                </a:lnTo>
                <a:lnTo>
                  <a:pt x="17615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63631" y="2286000"/>
            <a:ext cx="13295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Threat of new entrants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570294" y="4249861"/>
            <a:ext cx="11230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l"/>
            <a:r>
              <a:rPr lang="en-US" sz="11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Bargaining power of buyers</a:t>
            </a:r>
            <a:endParaRPr lang="en-US" sz="1100" dirty="0"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3812" y="5148734"/>
            <a:ext cx="14890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Threat of substitute products or services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5774" y="2938290"/>
            <a:ext cx="11230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z="105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Bargaining power of suppliers</a:t>
            </a:r>
            <a:endParaRPr lang="en-US" sz="1050" dirty="0"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cxnSp>
        <p:nvCxnSpPr>
          <p:cNvPr id="17" name="Elbow Connector 17"/>
          <p:cNvCxnSpPr>
            <a:stCxn id="2" idx="0"/>
            <a:endCxn id="6" idx="1"/>
          </p:cNvCxnSpPr>
          <p:nvPr/>
        </p:nvCxnSpPr>
        <p:spPr>
          <a:xfrm rot="5400000" flipH="1" flipV="1">
            <a:off x="1667810" y="2461716"/>
            <a:ext cx="886327" cy="128790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8"/>
          <p:cNvCxnSpPr>
            <a:stCxn id="6" idx="3"/>
            <a:endCxn id="3" idx="0"/>
          </p:cNvCxnSpPr>
          <p:nvPr/>
        </p:nvCxnSpPr>
        <p:spPr>
          <a:xfrm>
            <a:off x="4263631" y="2662506"/>
            <a:ext cx="1287908" cy="886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9"/>
          <p:cNvCxnSpPr>
            <a:stCxn id="2" idx="2"/>
            <a:endCxn id="5" idx="1"/>
          </p:cNvCxnSpPr>
          <p:nvPr/>
        </p:nvCxnSpPr>
        <p:spPr>
          <a:xfrm rot="16200000" flipH="1">
            <a:off x="1667809" y="4056167"/>
            <a:ext cx="886328" cy="128790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20"/>
          <p:cNvCxnSpPr>
            <a:stCxn id="3" idx="2"/>
            <a:endCxn id="5" idx="3"/>
          </p:cNvCxnSpPr>
          <p:nvPr/>
        </p:nvCxnSpPr>
        <p:spPr>
          <a:xfrm rot="5400000">
            <a:off x="4464421" y="4056167"/>
            <a:ext cx="886328" cy="128790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1"/>
          <p:cNvSpPr/>
          <p:nvPr/>
        </p:nvSpPr>
        <p:spPr>
          <a:xfrm>
            <a:off x="6906935" y="2286000"/>
            <a:ext cx="5281889" cy="329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731520" rIns="274320" bIns="182880" rtlCol="0" anchor="ctr"/>
          <a:lstStyle/>
          <a:p>
            <a:pPr>
              <a:spcBef>
                <a:spcPts val="1000"/>
              </a:spcBef>
            </a:pPr>
            <a:endParaRPr lang="en-US" sz="1800" b="1" i="1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6231239" y="2493261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 Light" panose="020B0306030504020204" pitchFamily="34" charset="0"/>
              </a:rPr>
              <a:t>“</a:t>
            </a:r>
            <a:endParaRPr lang="en-US" sz="13800" dirty="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8048701" y="3343171"/>
            <a:ext cx="3454134" cy="135343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41" name="椭圆 40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12192000" cy="2901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5" name="Group 12"/>
          <p:cNvGrpSpPr/>
          <p:nvPr/>
        </p:nvGrpSpPr>
        <p:grpSpPr>
          <a:xfrm>
            <a:off x="2109502" y="5557801"/>
            <a:ext cx="833238" cy="191383"/>
            <a:chOff x="3335427" y="10830552"/>
            <a:chExt cx="1429486" cy="328332"/>
          </a:xfrm>
          <a:solidFill>
            <a:schemeClr val="accent2"/>
          </a:solidFill>
        </p:grpSpPr>
        <p:sp>
          <p:nvSpPr>
            <p:cNvPr id="6" name="Freeform 75"/>
            <p:cNvSpPr/>
            <p:nvPr/>
          </p:nvSpPr>
          <p:spPr bwMode="auto">
            <a:xfrm>
              <a:off x="3335427" y="10830552"/>
              <a:ext cx="162970" cy="328332"/>
            </a:xfrm>
            <a:custGeom>
              <a:avLst/>
              <a:gdLst>
                <a:gd name="T0" fmla="*/ 107 w 131"/>
                <a:gd name="T1" fmla="*/ 50 h 265"/>
                <a:gd name="T2" fmla="*/ 86 w 131"/>
                <a:gd name="T3" fmla="*/ 73 h 265"/>
                <a:gd name="T4" fmla="*/ 86 w 131"/>
                <a:gd name="T5" fmla="*/ 91 h 265"/>
                <a:gd name="T6" fmla="*/ 131 w 131"/>
                <a:gd name="T7" fmla="*/ 91 h 265"/>
                <a:gd name="T8" fmla="*/ 126 w 131"/>
                <a:gd name="T9" fmla="*/ 145 h 265"/>
                <a:gd name="T10" fmla="*/ 86 w 131"/>
                <a:gd name="T11" fmla="*/ 145 h 265"/>
                <a:gd name="T12" fmla="*/ 86 w 131"/>
                <a:gd name="T13" fmla="*/ 265 h 265"/>
                <a:gd name="T14" fmla="*/ 31 w 131"/>
                <a:gd name="T15" fmla="*/ 265 h 265"/>
                <a:gd name="T16" fmla="*/ 31 w 131"/>
                <a:gd name="T17" fmla="*/ 145 h 265"/>
                <a:gd name="T18" fmla="*/ 0 w 131"/>
                <a:gd name="T19" fmla="*/ 145 h 265"/>
                <a:gd name="T20" fmla="*/ 0 w 131"/>
                <a:gd name="T21" fmla="*/ 91 h 265"/>
                <a:gd name="T22" fmla="*/ 31 w 131"/>
                <a:gd name="T23" fmla="*/ 91 h 265"/>
                <a:gd name="T24" fmla="*/ 31 w 131"/>
                <a:gd name="T25" fmla="*/ 50 h 265"/>
                <a:gd name="T26" fmla="*/ 86 w 131"/>
                <a:gd name="T27" fmla="*/ 0 h 265"/>
                <a:gd name="T28" fmla="*/ 131 w 131"/>
                <a:gd name="T29" fmla="*/ 0 h 265"/>
                <a:gd name="T30" fmla="*/ 131 w 131"/>
                <a:gd name="T31" fmla="*/ 50 h 265"/>
                <a:gd name="T32" fmla="*/ 107 w 131"/>
                <a:gd name="T33" fmla="*/ 5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65">
                  <a:moveTo>
                    <a:pt x="107" y="50"/>
                  </a:moveTo>
                  <a:cubicBezTo>
                    <a:pt x="88" y="50"/>
                    <a:pt x="86" y="61"/>
                    <a:pt x="86" y="73"/>
                  </a:cubicBezTo>
                  <a:cubicBezTo>
                    <a:pt x="86" y="91"/>
                    <a:pt x="86" y="91"/>
                    <a:pt x="86" y="91"/>
                  </a:cubicBezTo>
                  <a:cubicBezTo>
                    <a:pt x="131" y="91"/>
                    <a:pt x="131" y="91"/>
                    <a:pt x="131" y="91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18"/>
                    <a:pt x="50" y="0"/>
                    <a:pt x="86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50"/>
                    <a:pt x="131" y="50"/>
                    <a:pt x="131" y="50"/>
                  </a:cubicBezTo>
                  <a:lnTo>
                    <a:pt x="10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9530" tIns="24765" rIns="49530" bIns="24765" numCol="1" anchor="t" anchorCtr="0" compatLnSpc="1"/>
            <a:lstStyle/>
            <a:p>
              <a:endParaRPr lang="en-US" sz="860"/>
            </a:p>
          </p:txBody>
        </p:sp>
        <p:sp>
          <p:nvSpPr>
            <p:cNvPr id="7" name="Freeform 149"/>
            <p:cNvSpPr/>
            <p:nvPr/>
          </p:nvSpPr>
          <p:spPr bwMode="auto">
            <a:xfrm>
              <a:off x="4458155" y="10902951"/>
              <a:ext cx="306758" cy="253542"/>
            </a:xfrm>
            <a:custGeom>
              <a:avLst/>
              <a:gdLst>
                <a:gd name="T0" fmla="*/ 149 w 149"/>
                <a:gd name="T1" fmla="*/ 15 h 121"/>
                <a:gd name="T2" fmla="*/ 134 w 149"/>
                <a:gd name="T3" fmla="*/ 31 h 121"/>
                <a:gd name="T4" fmla="*/ 134 w 149"/>
                <a:gd name="T5" fmla="*/ 35 h 121"/>
                <a:gd name="T6" fmla="*/ 131 w 149"/>
                <a:gd name="T7" fmla="*/ 59 h 121"/>
                <a:gd name="T8" fmla="*/ 120 w 149"/>
                <a:gd name="T9" fmla="*/ 83 h 121"/>
                <a:gd name="T10" fmla="*/ 102 w 149"/>
                <a:gd name="T11" fmla="*/ 103 h 121"/>
                <a:gd name="T12" fmla="*/ 78 w 149"/>
                <a:gd name="T13" fmla="*/ 116 h 121"/>
                <a:gd name="T14" fmla="*/ 47 w 149"/>
                <a:gd name="T15" fmla="*/ 121 h 121"/>
                <a:gd name="T16" fmla="*/ 0 w 149"/>
                <a:gd name="T17" fmla="*/ 108 h 121"/>
                <a:gd name="T18" fmla="*/ 8 w 149"/>
                <a:gd name="T19" fmla="*/ 108 h 121"/>
                <a:gd name="T20" fmla="*/ 46 w 149"/>
                <a:gd name="T21" fmla="*/ 95 h 121"/>
                <a:gd name="T22" fmla="*/ 28 w 149"/>
                <a:gd name="T23" fmla="*/ 89 h 121"/>
                <a:gd name="T24" fmla="*/ 17 w 149"/>
                <a:gd name="T25" fmla="*/ 74 h 121"/>
                <a:gd name="T26" fmla="*/ 23 w 149"/>
                <a:gd name="T27" fmla="*/ 74 h 121"/>
                <a:gd name="T28" fmla="*/ 31 w 149"/>
                <a:gd name="T29" fmla="*/ 73 h 121"/>
                <a:gd name="T30" fmla="*/ 13 w 149"/>
                <a:gd name="T31" fmla="*/ 63 h 121"/>
                <a:gd name="T32" fmla="*/ 6 w 149"/>
                <a:gd name="T33" fmla="*/ 43 h 121"/>
                <a:gd name="T34" fmla="*/ 6 w 149"/>
                <a:gd name="T35" fmla="*/ 43 h 121"/>
                <a:gd name="T36" fmla="*/ 20 w 149"/>
                <a:gd name="T37" fmla="*/ 47 h 121"/>
                <a:gd name="T38" fmla="*/ 10 w 149"/>
                <a:gd name="T39" fmla="*/ 36 h 121"/>
                <a:gd name="T40" fmla="*/ 7 w 149"/>
                <a:gd name="T41" fmla="*/ 21 h 121"/>
                <a:gd name="T42" fmla="*/ 11 w 149"/>
                <a:gd name="T43" fmla="*/ 6 h 121"/>
                <a:gd name="T44" fmla="*/ 39 w 149"/>
                <a:gd name="T45" fmla="*/ 29 h 121"/>
                <a:gd name="T46" fmla="*/ 74 w 149"/>
                <a:gd name="T47" fmla="*/ 38 h 121"/>
                <a:gd name="T48" fmla="*/ 73 w 149"/>
                <a:gd name="T49" fmla="*/ 31 h 121"/>
                <a:gd name="T50" fmla="*/ 82 w 149"/>
                <a:gd name="T51" fmla="*/ 9 h 121"/>
                <a:gd name="T52" fmla="*/ 104 w 149"/>
                <a:gd name="T53" fmla="*/ 0 h 121"/>
                <a:gd name="T54" fmla="*/ 126 w 149"/>
                <a:gd name="T55" fmla="*/ 10 h 121"/>
                <a:gd name="T56" fmla="*/ 145 w 149"/>
                <a:gd name="T57" fmla="*/ 3 h 121"/>
                <a:gd name="T58" fmla="*/ 132 w 149"/>
                <a:gd name="T59" fmla="*/ 20 h 121"/>
                <a:gd name="T60" fmla="*/ 149 w 149"/>
                <a:gd name="T61" fmla="*/ 1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" h="121">
                  <a:moveTo>
                    <a:pt x="149" y="15"/>
                  </a:moveTo>
                  <a:cubicBezTo>
                    <a:pt x="145" y="21"/>
                    <a:pt x="140" y="26"/>
                    <a:pt x="134" y="31"/>
                  </a:cubicBezTo>
                  <a:cubicBezTo>
                    <a:pt x="134" y="31"/>
                    <a:pt x="134" y="33"/>
                    <a:pt x="134" y="35"/>
                  </a:cubicBezTo>
                  <a:cubicBezTo>
                    <a:pt x="134" y="43"/>
                    <a:pt x="133" y="51"/>
                    <a:pt x="131" y="59"/>
                  </a:cubicBezTo>
                  <a:cubicBezTo>
                    <a:pt x="128" y="67"/>
                    <a:pt x="125" y="75"/>
                    <a:pt x="120" y="83"/>
                  </a:cubicBezTo>
                  <a:cubicBezTo>
                    <a:pt x="115" y="90"/>
                    <a:pt x="109" y="97"/>
                    <a:pt x="102" y="103"/>
                  </a:cubicBezTo>
                  <a:cubicBezTo>
                    <a:pt x="95" y="108"/>
                    <a:pt x="87" y="113"/>
                    <a:pt x="78" y="116"/>
                  </a:cubicBezTo>
                  <a:cubicBezTo>
                    <a:pt x="68" y="120"/>
                    <a:pt x="58" y="121"/>
                    <a:pt x="47" y="121"/>
                  </a:cubicBezTo>
                  <a:cubicBezTo>
                    <a:pt x="30" y="121"/>
                    <a:pt x="15" y="117"/>
                    <a:pt x="0" y="108"/>
                  </a:cubicBezTo>
                  <a:cubicBezTo>
                    <a:pt x="3" y="108"/>
                    <a:pt x="5" y="108"/>
                    <a:pt x="8" y="108"/>
                  </a:cubicBezTo>
                  <a:cubicBezTo>
                    <a:pt x="22" y="108"/>
                    <a:pt x="35" y="104"/>
                    <a:pt x="46" y="95"/>
                  </a:cubicBezTo>
                  <a:cubicBezTo>
                    <a:pt x="39" y="95"/>
                    <a:pt x="33" y="93"/>
                    <a:pt x="28" y="89"/>
                  </a:cubicBezTo>
                  <a:cubicBezTo>
                    <a:pt x="23" y="85"/>
                    <a:pt x="19" y="80"/>
                    <a:pt x="17" y="74"/>
                  </a:cubicBezTo>
                  <a:cubicBezTo>
                    <a:pt x="19" y="74"/>
                    <a:pt x="21" y="74"/>
                    <a:pt x="23" y="74"/>
                  </a:cubicBezTo>
                  <a:cubicBezTo>
                    <a:pt x="26" y="74"/>
                    <a:pt x="28" y="74"/>
                    <a:pt x="31" y="73"/>
                  </a:cubicBezTo>
                  <a:cubicBezTo>
                    <a:pt x="24" y="72"/>
                    <a:pt x="18" y="68"/>
                    <a:pt x="13" y="63"/>
                  </a:cubicBezTo>
                  <a:cubicBezTo>
                    <a:pt x="9" y="57"/>
                    <a:pt x="6" y="51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45"/>
                    <a:pt x="15" y="47"/>
                    <a:pt x="20" y="47"/>
                  </a:cubicBezTo>
                  <a:cubicBezTo>
                    <a:pt x="16" y="44"/>
                    <a:pt x="13" y="40"/>
                    <a:pt x="10" y="36"/>
                  </a:cubicBezTo>
                  <a:cubicBezTo>
                    <a:pt x="8" y="32"/>
                    <a:pt x="7" y="27"/>
                    <a:pt x="7" y="21"/>
                  </a:cubicBezTo>
                  <a:cubicBezTo>
                    <a:pt x="7" y="16"/>
                    <a:pt x="8" y="11"/>
                    <a:pt x="11" y="6"/>
                  </a:cubicBezTo>
                  <a:cubicBezTo>
                    <a:pt x="18" y="15"/>
                    <a:pt x="28" y="23"/>
                    <a:pt x="39" y="29"/>
                  </a:cubicBezTo>
                  <a:cubicBezTo>
                    <a:pt x="50" y="34"/>
                    <a:pt x="61" y="37"/>
                    <a:pt x="74" y="38"/>
                  </a:cubicBezTo>
                  <a:cubicBezTo>
                    <a:pt x="73" y="36"/>
                    <a:pt x="73" y="33"/>
                    <a:pt x="73" y="31"/>
                  </a:cubicBezTo>
                  <a:cubicBezTo>
                    <a:pt x="73" y="23"/>
                    <a:pt x="76" y="15"/>
                    <a:pt x="82" y="9"/>
                  </a:cubicBezTo>
                  <a:cubicBezTo>
                    <a:pt x="88" y="3"/>
                    <a:pt x="95" y="0"/>
                    <a:pt x="104" y="0"/>
                  </a:cubicBezTo>
                  <a:cubicBezTo>
                    <a:pt x="112" y="0"/>
                    <a:pt x="120" y="4"/>
                    <a:pt x="126" y="10"/>
                  </a:cubicBezTo>
                  <a:cubicBezTo>
                    <a:pt x="133" y="9"/>
                    <a:pt x="139" y="6"/>
                    <a:pt x="145" y="3"/>
                  </a:cubicBezTo>
                  <a:cubicBezTo>
                    <a:pt x="143" y="10"/>
                    <a:pt x="138" y="16"/>
                    <a:pt x="132" y="20"/>
                  </a:cubicBezTo>
                  <a:cubicBezTo>
                    <a:pt x="138" y="19"/>
                    <a:pt x="144" y="17"/>
                    <a:pt x="1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9530" tIns="24765" rIns="49530" bIns="24765" numCol="1" anchor="t" anchorCtr="0" compatLnSpc="1"/>
            <a:lstStyle/>
            <a:p>
              <a:endParaRPr lang="en-US" sz="860"/>
            </a:p>
          </p:txBody>
        </p:sp>
        <p:sp>
          <p:nvSpPr>
            <p:cNvPr id="8" name="Freeform 202"/>
            <p:cNvSpPr>
              <a:spLocks noEditPoints="1"/>
            </p:cNvSpPr>
            <p:nvPr/>
          </p:nvSpPr>
          <p:spPr bwMode="auto">
            <a:xfrm>
              <a:off x="3850070" y="10853131"/>
              <a:ext cx="317134" cy="303918"/>
            </a:xfrm>
            <a:custGeom>
              <a:avLst/>
              <a:gdLst>
                <a:gd name="T0" fmla="*/ 35 w 145"/>
                <a:gd name="T1" fmla="*/ 16 h 139"/>
                <a:gd name="T2" fmla="*/ 30 w 145"/>
                <a:gd name="T3" fmla="*/ 28 h 139"/>
                <a:gd name="T4" fmla="*/ 17 w 145"/>
                <a:gd name="T5" fmla="*/ 33 h 139"/>
                <a:gd name="T6" fmla="*/ 17 w 145"/>
                <a:gd name="T7" fmla="*/ 33 h 139"/>
                <a:gd name="T8" fmla="*/ 4 w 145"/>
                <a:gd name="T9" fmla="*/ 28 h 139"/>
                <a:gd name="T10" fmla="*/ 0 w 145"/>
                <a:gd name="T11" fmla="*/ 16 h 139"/>
                <a:gd name="T12" fmla="*/ 5 w 145"/>
                <a:gd name="T13" fmla="*/ 5 h 139"/>
                <a:gd name="T14" fmla="*/ 17 w 145"/>
                <a:gd name="T15" fmla="*/ 0 h 139"/>
                <a:gd name="T16" fmla="*/ 30 w 145"/>
                <a:gd name="T17" fmla="*/ 5 h 139"/>
                <a:gd name="T18" fmla="*/ 35 w 145"/>
                <a:gd name="T19" fmla="*/ 16 h 139"/>
                <a:gd name="T20" fmla="*/ 33 w 145"/>
                <a:gd name="T21" fmla="*/ 45 h 139"/>
                <a:gd name="T22" fmla="*/ 33 w 145"/>
                <a:gd name="T23" fmla="*/ 139 h 139"/>
                <a:gd name="T24" fmla="*/ 2 w 145"/>
                <a:gd name="T25" fmla="*/ 139 h 139"/>
                <a:gd name="T26" fmla="*/ 2 w 145"/>
                <a:gd name="T27" fmla="*/ 45 h 139"/>
                <a:gd name="T28" fmla="*/ 33 w 145"/>
                <a:gd name="T29" fmla="*/ 45 h 139"/>
                <a:gd name="T30" fmla="*/ 145 w 145"/>
                <a:gd name="T31" fmla="*/ 85 h 139"/>
                <a:gd name="T32" fmla="*/ 145 w 145"/>
                <a:gd name="T33" fmla="*/ 139 h 139"/>
                <a:gd name="T34" fmla="*/ 114 w 145"/>
                <a:gd name="T35" fmla="*/ 139 h 139"/>
                <a:gd name="T36" fmla="*/ 114 w 145"/>
                <a:gd name="T37" fmla="*/ 89 h 139"/>
                <a:gd name="T38" fmla="*/ 110 w 145"/>
                <a:gd name="T39" fmla="*/ 73 h 139"/>
                <a:gd name="T40" fmla="*/ 98 w 145"/>
                <a:gd name="T41" fmla="*/ 68 h 139"/>
                <a:gd name="T42" fmla="*/ 88 w 145"/>
                <a:gd name="T43" fmla="*/ 71 h 139"/>
                <a:gd name="T44" fmla="*/ 82 w 145"/>
                <a:gd name="T45" fmla="*/ 79 h 139"/>
                <a:gd name="T46" fmla="*/ 81 w 145"/>
                <a:gd name="T47" fmla="*/ 87 h 139"/>
                <a:gd name="T48" fmla="*/ 81 w 145"/>
                <a:gd name="T49" fmla="*/ 139 h 139"/>
                <a:gd name="T50" fmla="*/ 50 w 145"/>
                <a:gd name="T51" fmla="*/ 139 h 139"/>
                <a:gd name="T52" fmla="*/ 50 w 145"/>
                <a:gd name="T53" fmla="*/ 78 h 139"/>
                <a:gd name="T54" fmla="*/ 50 w 145"/>
                <a:gd name="T55" fmla="*/ 50 h 139"/>
                <a:gd name="T56" fmla="*/ 50 w 145"/>
                <a:gd name="T57" fmla="*/ 45 h 139"/>
                <a:gd name="T58" fmla="*/ 81 w 145"/>
                <a:gd name="T59" fmla="*/ 45 h 139"/>
                <a:gd name="T60" fmla="*/ 81 w 145"/>
                <a:gd name="T61" fmla="*/ 59 h 139"/>
                <a:gd name="T62" fmla="*/ 81 w 145"/>
                <a:gd name="T63" fmla="*/ 59 h 139"/>
                <a:gd name="T64" fmla="*/ 85 w 145"/>
                <a:gd name="T65" fmla="*/ 54 h 139"/>
                <a:gd name="T66" fmla="*/ 90 w 145"/>
                <a:gd name="T67" fmla="*/ 49 h 139"/>
                <a:gd name="T68" fmla="*/ 98 w 145"/>
                <a:gd name="T69" fmla="*/ 45 h 139"/>
                <a:gd name="T70" fmla="*/ 109 w 145"/>
                <a:gd name="T71" fmla="*/ 43 h 139"/>
                <a:gd name="T72" fmla="*/ 135 w 145"/>
                <a:gd name="T73" fmla="*/ 54 h 139"/>
                <a:gd name="T74" fmla="*/ 145 w 145"/>
                <a:gd name="T75" fmla="*/ 8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39">
                  <a:moveTo>
                    <a:pt x="35" y="16"/>
                  </a:moveTo>
                  <a:cubicBezTo>
                    <a:pt x="35" y="21"/>
                    <a:pt x="33" y="25"/>
                    <a:pt x="30" y="28"/>
                  </a:cubicBezTo>
                  <a:cubicBezTo>
                    <a:pt x="27" y="31"/>
                    <a:pt x="22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2" y="33"/>
                    <a:pt x="8" y="31"/>
                    <a:pt x="4" y="28"/>
                  </a:cubicBezTo>
                  <a:cubicBezTo>
                    <a:pt x="1" y="25"/>
                    <a:pt x="0" y="21"/>
                    <a:pt x="0" y="16"/>
                  </a:cubicBezTo>
                  <a:cubicBezTo>
                    <a:pt x="0" y="12"/>
                    <a:pt x="1" y="8"/>
                    <a:pt x="5" y="5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23" y="0"/>
                    <a:pt x="27" y="2"/>
                    <a:pt x="30" y="5"/>
                  </a:cubicBezTo>
                  <a:cubicBezTo>
                    <a:pt x="33" y="8"/>
                    <a:pt x="35" y="12"/>
                    <a:pt x="35" y="16"/>
                  </a:cubicBezTo>
                  <a:close/>
                  <a:moveTo>
                    <a:pt x="33" y="45"/>
                  </a:moveTo>
                  <a:cubicBezTo>
                    <a:pt x="33" y="139"/>
                    <a:pt x="33" y="139"/>
                    <a:pt x="33" y="139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33" y="45"/>
                  </a:lnTo>
                  <a:close/>
                  <a:moveTo>
                    <a:pt x="145" y="85"/>
                  </a:moveTo>
                  <a:cubicBezTo>
                    <a:pt x="145" y="139"/>
                    <a:pt x="145" y="139"/>
                    <a:pt x="14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82"/>
                    <a:pt x="113" y="77"/>
                    <a:pt x="110" y="73"/>
                  </a:cubicBezTo>
                  <a:cubicBezTo>
                    <a:pt x="107" y="70"/>
                    <a:pt x="104" y="68"/>
                    <a:pt x="98" y="68"/>
                  </a:cubicBezTo>
                  <a:cubicBezTo>
                    <a:pt x="94" y="68"/>
                    <a:pt x="91" y="69"/>
                    <a:pt x="88" y="71"/>
                  </a:cubicBezTo>
                  <a:cubicBezTo>
                    <a:pt x="85" y="73"/>
                    <a:pt x="83" y="76"/>
                    <a:pt x="82" y="79"/>
                  </a:cubicBezTo>
                  <a:cubicBezTo>
                    <a:pt x="81" y="81"/>
                    <a:pt x="81" y="84"/>
                    <a:pt x="81" y="87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14"/>
                    <a:pt x="50" y="93"/>
                    <a:pt x="50" y="78"/>
                  </a:cubicBezTo>
                  <a:cubicBezTo>
                    <a:pt x="50" y="62"/>
                    <a:pt x="50" y="53"/>
                    <a:pt x="50" y="5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2" y="57"/>
                    <a:pt x="83" y="55"/>
                    <a:pt x="85" y="54"/>
                  </a:cubicBezTo>
                  <a:cubicBezTo>
                    <a:pt x="86" y="52"/>
                    <a:pt x="88" y="50"/>
                    <a:pt x="90" y="49"/>
                  </a:cubicBezTo>
                  <a:cubicBezTo>
                    <a:pt x="92" y="47"/>
                    <a:pt x="95" y="46"/>
                    <a:pt x="98" y="45"/>
                  </a:cubicBezTo>
                  <a:cubicBezTo>
                    <a:pt x="102" y="44"/>
                    <a:pt x="105" y="43"/>
                    <a:pt x="109" y="43"/>
                  </a:cubicBezTo>
                  <a:cubicBezTo>
                    <a:pt x="120" y="43"/>
                    <a:pt x="129" y="47"/>
                    <a:pt x="135" y="54"/>
                  </a:cubicBezTo>
                  <a:cubicBezTo>
                    <a:pt x="142" y="61"/>
                    <a:pt x="145" y="72"/>
                    <a:pt x="14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9530" tIns="24765" rIns="49530" bIns="24765" numCol="1" anchor="t" anchorCtr="0" compatLnSpc="1"/>
            <a:lstStyle/>
            <a:p>
              <a:endParaRPr lang="en-US" sz="86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679382" y="5557801"/>
            <a:ext cx="833238" cy="191383"/>
            <a:chOff x="3335427" y="10830552"/>
            <a:chExt cx="1429486" cy="328332"/>
          </a:xfrm>
          <a:solidFill>
            <a:schemeClr val="accent2"/>
          </a:solidFill>
        </p:grpSpPr>
        <p:sp>
          <p:nvSpPr>
            <p:cNvPr id="13" name="Freeform 75"/>
            <p:cNvSpPr/>
            <p:nvPr/>
          </p:nvSpPr>
          <p:spPr bwMode="auto">
            <a:xfrm>
              <a:off x="3335427" y="10830552"/>
              <a:ext cx="162970" cy="328332"/>
            </a:xfrm>
            <a:custGeom>
              <a:avLst/>
              <a:gdLst>
                <a:gd name="T0" fmla="*/ 107 w 131"/>
                <a:gd name="T1" fmla="*/ 50 h 265"/>
                <a:gd name="T2" fmla="*/ 86 w 131"/>
                <a:gd name="T3" fmla="*/ 73 h 265"/>
                <a:gd name="T4" fmla="*/ 86 w 131"/>
                <a:gd name="T5" fmla="*/ 91 h 265"/>
                <a:gd name="T6" fmla="*/ 131 w 131"/>
                <a:gd name="T7" fmla="*/ 91 h 265"/>
                <a:gd name="T8" fmla="*/ 126 w 131"/>
                <a:gd name="T9" fmla="*/ 145 h 265"/>
                <a:gd name="T10" fmla="*/ 86 w 131"/>
                <a:gd name="T11" fmla="*/ 145 h 265"/>
                <a:gd name="T12" fmla="*/ 86 w 131"/>
                <a:gd name="T13" fmla="*/ 265 h 265"/>
                <a:gd name="T14" fmla="*/ 31 w 131"/>
                <a:gd name="T15" fmla="*/ 265 h 265"/>
                <a:gd name="T16" fmla="*/ 31 w 131"/>
                <a:gd name="T17" fmla="*/ 145 h 265"/>
                <a:gd name="T18" fmla="*/ 0 w 131"/>
                <a:gd name="T19" fmla="*/ 145 h 265"/>
                <a:gd name="T20" fmla="*/ 0 w 131"/>
                <a:gd name="T21" fmla="*/ 91 h 265"/>
                <a:gd name="T22" fmla="*/ 31 w 131"/>
                <a:gd name="T23" fmla="*/ 91 h 265"/>
                <a:gd name="T24" fmla="*/ 31 w 131"/>
                <a:gd name="T25" fmla="*/ 50 h 265"/>
                <a:gd name="T26" fmla="*/ 86 w 131"/>
                <a:gd name="T27" fmla="*/ 0 h 265"/>
                <a:gd name="T28" fmla="*/ 131 w 131"/>
                <a:gd name="T29" fmla="*/ 0 h 265"/>
                <a:gd name="T30" fmla="*/ 131 w 131"/>
                <a:gd name="T31" fmla="*/ 50 h 265"/>
                <a:gd name="T32" fmla="*/ 107 w 131"/>
                <a:gd name="T33" fmla="*/ 5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65">
                  <a:moveTo>
                    <a:pt x="107" y="50"/>
                  </a:moveTo>
                  <a:cubicBezTo>
                    <a:pt x="88" y="50"/>
                    <a:pt x="86" y="61"/>
                    <a:pt x="86" y="73"/>
                  </a:cubicBezTo>
                  <a:cubicBezTo>
                    <a:pt x="86" y="91"/>
                    <a:pt x="86" y="91"/>
                    <a:pt x="86" y="91"/>
                  </a:cubicBezTo>
                  <a:cubicBezTo>
                    <a:pt x="131" y="91"/>
                    <a:pt x="131" y="91"/>
                    <a:pt x="131" y="91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18"/>
                    <a:pt x="50" y="0"/>
                    <a:pt x="86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50"/>
                    <a:pt x="131" y="50"/>
                    <a:pt x="131" y="50"/>
                  </a:cubicBezTo>
                  <a:lnTo>
                    <a:pt x="10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9530" tIns="24765" rIns="49530" bIns="24765" numCol="1" anchor="t" anchorCtr="0" compatLnSpc="1"/>
            <a:lstStyle/>
            <a:p>
              <a:endParaRPr lang="en-US" sz="860"/>
            </a:p>
          </p:txBody>
        </p:sp>
        <p:sp>
          <p:nvSpPr>
            <p:cNvPr id="14" name="Freeform 149"/>
            <p:cNvSpPr/>
            <p:nvPr/>
          </p:nvSpPr>
          <p:spPr bwMode="auto">
            <a:xfrm>
              <a:off x="4458155" y="10902951"/>
              <a:ext cx="306758" cy="253542"/>
            </a:xfrm>
            <a:custGeom>
              <a:avLst/>
              <a:gdLst>
                <a:gd name="T0" fmla="*/ 149 w 149"/>
                <a:gd name="T1" fmla="*/ 15 h 121"/>
                <a:gd name="T2" fmla="*/ 134 w 149"/>
                <a:gd name="T3" fmla="*/ 31 h 121"/>
                <a:gd name="T4" fmla="*/ 134 w 149"/>
                <a:gd name="T5" fmla="*/ 35 h 121"/>
                <a:gd name="T6" fmla="*/ 131 w 149"/>
                <a:gd name="T7" fmla="*/ 59 h 121"/>
                <a:gd name="T8" fmla="*/ 120 w 149"/>
                <a:gd name="T9" fmla="*/ 83 h 121"/>
                <a:gd name="T10" fmla="*/ 102 w 149"/>
                <a:gd name="T11" fmla="*/ 103 h 121"/>
                <a:gd name="T12" fmla="*/ 78 w 149"/>
                <a:gd name="T13" fmla="*/ 116 h 121"/>
                <a:gd name="T14" fmla="*/ 47 w 149"/>
                <a:gd name="T15" fmla="*/ 121 h 121"/>
                <a:gd name="T16" fmla="*/ 0 w 149"/>
                <a:gd name="T17" fmla="*/ 108 h 121"/>
                <a:gd name="T18" fmla="*/ 8 w 149"/>
                <a:gd name="T19" fmla="*/ 108 h 121"/>
                <a:gd name="T20" fmla="*/ 46 w 149"/>
                <a:gd name="T21" fmla="*/ 95 h 121"/>
                <a:gd name="T22" fmla="*/ 28 w 149"/>
                <a:gd name="T23" fmla="*/ 89 h 121"/>
                <a:gd name="T24" fmla="*/ 17 w 149"/>
                <a:gd name="T25" fmla="*/ 74 h 121"/>
                <a:gd name="T26" fmla="*/ 23 w 149"/>
                <a:gd name="T27" fmla="*/ 74 h 121"/>
                <a:gd name="T28" fmla="*/ 31 w 149"/>
                <a:gd name="T29" fmla="*/ 73 h 121"/>
                <a:gd name="T30" fmla="*/ 13 w 149"/>
                <a:gd name="T31" fmla="*/ 63 h 121"/>
                <a:gd name="T32" fmla="*/ 6 w 149"/>
                <a:gd name="T33" fmla="*/ 43 h 121"/>
                <a:gd name="T34" fmla="*/ 6 w 149"/>
                <a:gd name="T35" fmla="*/ 43 h 121"/>
                <a:gd name="T36" fmla="*/ 20 w 149"/>
                <a:gd name="T37" fmla="*/ 47 h 121"/>
                <a:gd name="T38" fmla="*/ 10 w 149"/>
                <a:gd name="T39" fmla="*/ 36 h 121"/>
                <a:gd name="T40" fmla="*/ 7 w 149"/>
                <a:gd name="T41" fmla="*/ 21 h 121"/>
                <a:gd name="T42" fmla="*/ 11 w 149"/>
                <a:gd name="T43" fmla="*/ 6 h 121"/>
                <a:gd name="T44" fmla="*/ 39 w 149"/>
                <a:gd name="T45" fmla="*/ 29 h 121"/>
                <a:gd name="T46" fmla="*/ 74 w 149"/>
                <a:gd name="T47" fmla="*/ 38 h 121"/>
                <a:gd name="T48" fmla="*/ 73 w 149"/>
                <a:gd name="T49" fmla="*/ 31 h 121"/>
                <a:gd name="T50" fmla="*/ 82 w 149"/>
                <a:gd name="T51" fmla="*/ 9 h 121"/>
                <a:gd name="T52" fmla="*/ 104 w 149"/>
                <a:gd name="T53" fmla="*/ 0 h 121"/>
                <a:gd name="T54" fmla="*/ 126 w 149"/>
                <a:gd name="T55" fmla="*/ 10 h 121"/>
                <a:gd name="T56" fmla="*/ 145 w 149"/>
                <a:gd name="T57" fmla="*/ 3 h 121"/>
                <a:gd name="T58" fmla="*/ 132 w 149"/>
                <a:gd name="T59" fmla="*/ 20 h 121"/>
                <a:gd name="T60" fmla="*/ 149 w 149"/>
                <a:gd name="T61" fmla="*/ 1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" h="121">
                  <a:moveTo>
                    <a:pt x="149" y="15"/>
                  </a:moveTo>
                  <a:cubicBezTo>
                    <a:pt x="145" y="21"/>
                    <a:pt x="140" y="26"/>
                    <a:pt x="134" y="31"/>
                  </a:cubicBezTo>
                  <a:cubicBezTo>
                    <a:pt x="134" y="31"/>
                    <a:pt x="134" y="33"/>
                    <a:pt x="134" y="35"/>
                  </a:cubicBezTo>
                  <a:cubicBezTo>
                    <a:pt x="134" y="43"/>
                    <a:pt x="133" y="51"/>
                    <a:pt x="131" y="59"/>
                  </a:cubicBezTo>
                  <a:cubicBezTo>
                    <a:pt x="128" y="67"/>
                    <a:pt x="125" y="75"/>
                    <a:pt x="120" y="83"/>
                  </a:cubicBezTo>
                  <a:cubicBezTo>
                    <a:pt x="115" y="90"/>
                    <a:pt x="109" y="97"/>
                    <a:pt x="102" y="103"/>
                  </a:cubicBezTo>
                  <a:cubicBezTo>
                    <a:pt x="95" y="108"/>
                    <a:pt x="87" y="113"/>
                    <a:pt x="78" y="116"/>
                  </a:cubicBezTo>
                  <a:cubicBezTo>
                    <a:pt x="68" y="120"/>
                    <a:pt x="58" y="121"/>
                    <a:pt x="47" y="121"/>
                  </a:cubicBezTo>
                  <a:cubicBezTo>
                    <a:pt x="30" y="121"/>
                    <a:pt x="15" y="117"/>
                    <a:pt x="0" y="108"/>
                  </a:cubicBezTo>
                  <a:cubicBezTo>
                    <a:pt x="3" y="108"/>
                    <a:pt x="5" y="108"/>
                    <a:pt x="8" y="108"/>
                  </a:cubicBezTo>
                  <a:cubicBezTo>
                    <a:pt x="22" y="108"/>
                    <a:pt x="35" y="104"/>
                    <a:pt x="46" y="95"/>
                  </a:cubicBezTo>
                  <a:cubicBezTo>
                    <a:pt x="39" y="95"/>
                    <a:pt x="33" y="93"/>
                    <a:pt x="28" y="89"/>
                  </a:cubicBezTo>
                  <a:cubicBezTo>
                    <a:pt x="23" y="85"/>
                    <a:pt x="19" y="80"/>
                    <a:pt x="17" y="74"/>
                  </a:cubicBezTo>
                  <a:cubicBezTo>
                    <a:pt x="19" y="74"/>
                    <a:pt x="21" y="74"/>
                    <a:pt x="23" y="74"/>
                  </a:cubicBezTo>
                  <a:cubicBezTo>
                    <a:pt x="26" y="74"/>
                    <a:pt x="28" y="74"/>
                    <a:pt x="31" y="73"/>
                  </a:cubicBezTo>
                  <a:cubicBezTo>
                    <a:pt x="24" y="72"/>
                    <a:pt x="18" y="68"/>
                    <a:pt x="13" y="63"/>
                  </a:cubicBezTo>
                  <a:cubicBezTo>
                    <a:pt x="9" y="57"/>
                    <a:pt x="6" y="51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45"/>
                    <a:pt x="15" y="47"/>
                    <a:pt x="20" y="47"/>
                  </a:cubicBezTo>
                  <a:cubicBezTo>
                    <a:pt x="16" y="44"/>
                    <a:pt x="13" y="40"/>
                    <a:pt x="10" y="36"/>
                  </a:cubicBezTo>
                  <a:cubicBezTo>
                    <a:pt x="8" y="32"/>
                    <a:pt x="7" y="27"/>
                    <a:pt x="7" y="21"/>
                  </a:cubicBezTo>
                  <a:cubicBezTo>
                    <a:pt x="7" y="16"/>
                    <a:pt x="8" y="11"/>
                    <a:pt x="11" y="6"/>
                  </a:cubicBezTo>
                  <a:cubicBezTo>
                    <a:pt x="18" y="15"/>
                    <a:pt x="28" y="23"/>
                    <a:pt x="39" y="29"/>
                  </a:cubicBezTo>
                  <a:cubicBezTo>
                    <a:pt x="50" y="34"/>
                    <a:pt x="61" y="37"/>
                    <a:pt x="74" y="38"/>
                  </a:cubicBezTo>
                  <a:cubicBezTo>
                    <a:pt x="73" y="36"/>
                    <a:pt x="73" y="33"/>
                    <a:pt x="73" y="31"/>
                  </a:cubicBezTo>
                  <a:cubicBezTo>
                    <a:pt x="73" y="23"/>
                    <a:pt x="76" y="15"/>
                    <a:pt x="82" y="9"/>
                  </a:cubicBezTo>
                  <a:cubicBezTo>
                    <a:pt x="88" y="3"/>
                    <a:pt x="95" y="0"/>
                    <a:pt x="104" y="0"/>
                  </a:cubicBezTo>
                  <a:cubicBezTo>
                    <a:pt x="112" y="0"/>
                    <a:pt x="120" y="4"/>
                    <a:pt x="126" y="10"/>
                  </a:cubicBezTo>
                  <a:cubicBezTo>
                    <a:pt x="133" y="9"/>
                    <a:pt x="139" y="6"/>
                    <a:pt x="145" y="3"/>
                  </a:cubicBezTo>
                  <a:cubicBezTo>
                    <a:pt x="143" y="10"/>
                    <a:pt x="138" y="16"/>
                    <a:pt x="132" y="20"/>
                  </a:cubicBezTo>
                  <a:cubicBezTo>
                    <a:pt x="138" y="19"/>
                    <a:pt x="144" y="17"/>
                    <a:pt x="1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9530" tIns="24765" rIns="49530" bIns="24765" numCol="1" anchor="t" anchorCtr="0" compatLnSpc="1"/>
            <a:lstStyle/>
            <a:p>
              <a:endParaRPr lang="en-US" sz="860"/>
            </a:p>
          </p:txBody>
        </p:sp>
        <p:sp>
          <p:nvSpPr>
            <p:cNvPr id="15" name="Freeform 202"/>
            <p:cNvSpPr>
              <a:spLocks noEditPoints="1"/>
            </p:cNvSpPr>
            <p:nvPr/>
          </p:nvSpPr>
          <p:spPr bwMode="auto">
            <a:xfrm>
              <a:off x="3850070" y="10853131"/>
              <a:ext cx="317134" cy="303918"/>
            </a:xfrm>
            <a:custGeom>
              <a:avLst/>
              <a:gdLst>
                <a:gd name="T0" fmla="*/ 35 w 145"/>
                <a:gd name="T1" fmla="*/ 16 h 139"/>
                <a:gd name="T2" fmla="*/ 30 w 145"/>
                <a:gd name="T3" fmla="*/ 28 h 139"/>
                <a:gd name="T4" fmla="*/ 17 w 145"/>
                <a:gd name="T5" fmla="*/ 33 h 139"/>
                <a:gd name="T6" fmla="*/ 17 w 145"/>
                <a:gd name="T7" fmla="*/ 33 h 139"/>
                <a:gd name="T8" fmla="*/ 4 w 145"/>
                <a:gd name="T9" fmla="*/ 28 h 139"/>
                <a:gd name="T10" fmla="*/ 0 w 145"/>
                <a:gd name="T11" fmla="*/ 16 h 139"/>
                <a:gd name="T12" fmla="*/ 5 w 145"/>
                <a:gd name="T13" fmla="*/ 5 h 139"/>
                <a:gd name="T14" fmla="*/ 17 w 145"/>
                <a:gd name="T15" fmla="*/ 0 h 139"/>
                <a:gd name="T16" fmla="*/ 30 w 145"/>
                <a:gd name="T17" fmla="*/ 5 h 139"/>
                <a:gd name="T18" fmla="*/ 35 w 145"/>
                <a:gd name="T19" fmla="*/ 16 h 139"/>
                <a:gd name="T20" fmla="*/ 33 w 145"/>
                <a:gd name="T21" fmla="*/ 45 h 139"/>
                <a:gd name="T22" fmla="*/ 33 w 145"/>
                <a:gd name="T23" fmla="*/ 139 h 139"/>
                <a:gd name="T24" fmla="*/ 2 w 145"/>
                <a:gd name="T25" fmla="*/ 139 h 139"/>
                <a:gd name="T26" fmla="*/ 2 w 145"/>
                <a:gd name="T27" fmla="*/ 45 h 139"/>
                <a:gd name="T28" fmla="*/ 33 w 145"/>
                <a:gd name="T29" fmla="*/ 45 h 139"/>
                <a:gd name="T30" fmla="*/ 145 w 145"/>
                <a:gd name="T31" fmla="*/ 85 h 139"/>
                <a:gd name="T32" fmla="*/ 145 w 145"/>
                <a:gd name="T33" fmla="*/ 139 h 139"/>
                <a:gd name="T34" fmla="*/ 114 w 145"/>
                <a:gd name="T35" fmla="*/ 139 h 139"/>
                <a:gd name="T36" fmla="*/ 114 w 145"/>
                <a:gd name="T37" fmla="*/ 89 h 139"/>
                <a:gd name="T38" fmla="*/ 110 w 145"/>
                <a:gd name="T39" fmla="*/ 73 h 139"/>
                <a:gd name="T40" fmla="*/ 98 w 145"/>
                <a:gd name="T41" fmla="*/ 68 h 139"/>
                <a:gd name="T42" fmla="*/ 88 w 145"/>
                <a:gd name="T43" fmla="*/ 71 h 139"/>
                <a:gd name="T44" fmla="*/ 82 w 145"/>
                <a:gd name="T45" fmla="*/ 79 h 139"/>
                <a:gd name="T46" fmla="*/ 81 w 145"/>
                <a:gd name="T47" fmla="*/ 87 h 139"/>
                <a:gd name="T48" fmla="*/ 81 w 145"/>
                <a:gd name="T49" fmla="*/ 139 h 139"/>
                <a:gd name="T50" fmla="*/ 50 w 145"/>
                <a:gd name="T51" fmla="*/ 139 h 139"/>
                <a:gd name="T52" fmla="*/ 50 w 145"/>
                <a:gd name="T53" fmla="*/ 78 h 139"/>
                <a:gd name="T54" fmla="*/ 50 w 145"/>
                <a:gd name="T55" fmla="*/ 50 h 139"/>
                <a:gd name="T56" fmla="*/ 50 w 145"/>
                <a:gd name="T57" fmla="*/ 45 h 139"/>
                <a:gd name="T58" fmla="*/ 81 w 145"/>
                <a:gd name="T59" fmla="*/ 45 h 139"/>
                <a:gd name="T60" fmla="*/ 81 w 145"/>
                <a:gd name="T61" fmla="*/ 59 h 139"/>
                <a:gd name="T62" fmla="*/ 81 w 145"/>
                <a:gd name="T63" fmla="*/ 59 h 139"/>
                <a:gd name="T64" fmla="*/ 85 w 145"/>
                <a:gd name="T65" fmla="*/ 54 h 139"/>
                <a:gd name="T66" fmla="*/ 90 w 145"/>
                <a:gd name="T67" fmla="*/ 49 h 139"/>
                <a:gd name="T68" fmla="*/ 98 w 145"/>
                <a:gd name="T69" fmla="*/ 45 h 139"/>
                <a:gd name="T70" fmla="*/ 109 w 145"/>
                <a:gd name="T71" fmla="*/ 43 h 139"/>
                <a:gd name="T72" fmla="*/ 135 w 145"/>
                <a:gd name="T73" fmla="*/ 54 h 139"/>
                <a:gd name="T74" fmla="*/ 145 w 145"/>
                <a:gd name="T75" fmla="*/ 8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39">
                  <a:moveTo>
                    <a:pt x="35" y="16"/>
                  </a:moveTo>
                  <a:cubicBezTo>
                    <a:pt x="35" y="21"/>
                    <a:pt x="33" y="25"/>
                    <a:pt x="30" y="28"/>
                  </a:cubicBezTo>
                  <a:cubicBezTo>
                    <a:pt x="27" y="31"/>
                    <a:pt x="22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2" y="33"/>
                    <a:pt x="8" y="31"/>
                    <a:pt x="4" y="28"/>
                  </a:cubicBezTo>
                  <a:cubicBezTo>
                    <a:pt x="1" y="25"/>
                    <a:pt x="0" y="21"/>
                    <a:pt x="0" y="16"/>
                  </a:cubicBezTo>
                  <a:cubicBezTo>
                    <a:pt x="0" y="12"/>
                    <a:pt x="1" y="8"/>
                    <a:pt x="5" y="5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23" y="0"/>
                    <a:pt x="27" y="2"/>
                    <a:pt x="30" y="5"/>
                  </a:cubicBezTo>
                  <a:cubicBezTo>
                    <a:pt x="33" y="8"/>
                    <a:pt x="35" y="12"/>
                    <a:pt x="35" y="16"/>
                  </a:cubicBezTo>
                  <a:close/>
                  <a:moveTo>
                    <a:pt x="33" y="45"/>
                  </a:moveTo>
                  <a:cubicBezTo>
                    <a:pt x="33" y="139"/>
                    <a:pt x="33" y="139"/>
                    <a:pt x="33" y="139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33" y="45"/>
                  </a:lnTo>
                  <a:close/>
                  <a:moveTo>
                    <a:pt x="145" y="85"/>
                  </a:moveTo>
                  <a:cubicBezTo>
                    <a:pt x="145" y="139"/>
                    <a:pt x="145" y="139"/>
                    <a:pt x="14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82"/>
                    <a:pt x="113" y="77"/>
                    <a:pt x="110" y="73"/>
                  </a:cubicBezTo>
                  <a:cubicBezTo>
                    <a:pt x="107" y="70"/>
                    <a:pt x="104" y="68"/>
                    <a:pt x="98" y="68"/>
                  </a:cubicBezTo>
                  <a:cubicBezTo>
                    <a:pt x="94" y="68"/>
                    <a:pt x="91" y="69"/>
                    <a:pt x="88" y="71"/>
                  </a:cubicBezTo>
                  <a:cubicBezTo>
                    <a:pt x="85" y="73"/>
                    <a:pt x="83" y="76"/>
                    <a:pt x="82" y="79"/>
                  </a:cubicBezTo>
                  <a:cubicBezTo>
                    <a:pt x="81" y="81"/>
                    <a:pt x="81" y="84"/>
                    <a:pt x="81" y="87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14"/>
                    <a:pt x="50" y="93"/>
                    <a:pt x="50" y="78"/>
                  </a:cubicBezTo>
                  <a:cubicBezTo>
                    <a:pt x="50" y="62"/>
                    <a:pt x="50" y="53"/>
                    <a:pt x="50" y="5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2" y="57"/>
                    <a:pt x="83" y="55"/>
                    <a:pt x="85" y="54"/>
                  </a:cubicBezTo>
                  <a:cubicBezTo>
                    <a:pt x="86" y="52"/>
                    <a:pt x="88" y="50"/>
                    <a:pt x="90" y="49"/>
                  </a:cubicBezTo>
                  <a:cubicBezTo>
                    <a:pt x="92" y="47"/>
                    <a:pt x="95" y="46"/>
                    <a:pt x="98" y="45"/>
                  </a:cubicBezTo>
                  <a:cubicBezTo>
                    <a:pt x="102" y="44"/>
                    <a:pt x="105" y="43"/>
                    <a:pt x="109" y="43"/>
                  </a:cubicBezTo>
                  <a:cubicBezTo>
                    <a:pt x="120" y="43"/>
                    <a:pt x="129" y="47"/>
                    <a:pt x="135" y="54"/>
                  </a:cubicBezTo>
                  <a:cubicBezTo>
                    <a:pt x="142" y="61"/>
                    <a:pt x="145" y="72"/>
                    <a:pt x="14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9530" tIns="24765" rIns="49530" bIns="24765" numCol="1" anchor="t" anchorCtr="0" compatLnSpc="1"/>
            <a:lstStyle/>
            <a:p>
              <a:endParaRPr lang="en-US" sz="860"/>
            </a:p>
          </p:txBody>
        </p:sp>
      </p:grpSp>
      <p:grpSp>
        <p:nvGrpSpPr>
          <p:cNvPr id="19" name="Group 38"/>
          <p:cNvGrpSpPr/>
          <p:nvPr/>
        </p:nvGrpSpPr>
        <p:grpSpPr>
          <a:xfrm>
            <a:off x="9235382" y="5557801"/>
            <a:ext cx="833238" cy="191383"/>
            <a:chOff x="3335427" y="10830552"/>
            <a:chExt cx="1429486" cy="328332"/>
          </a:xfrm>
          <a:solidFill>
            <a:schemeClr val="accent2"/>
          </a:solidFill>
        </p:grpSpPr>
        <p:sp>
          <p:nvSpPr>
            <p:cNvPr id="20" name="Freeform 75"/>
            <p:cNvSpPr/>
            <p:nvPr/>
          </p:nvSpPr>
          <p:spPr bwMode="auto">
            <a:xfrm>
              <a:off x="3335427" y="10830552"/>
              <a:ext cx="162970" cy="328332"/>
            </a:xfrm>
            <a:custGeom>
              <a:avLst/>
              <a:gdLst>
                <a:gd name="T0" fmla="*/ 107 w 131"/>
                <a:gd name="T1" fmla="*/ 50 h 265"/>
                <a:gd name="T2" fmla="*/ 86 w 131"/>
                <a:gd name="T3" fmla="*/ 73 h 265"/>
                <a:gd name="T4" fmla="*/ 86 w 131"/>
                <a:gd name="T5" fmla="*/ 91 h 265"/>
                <a:gd name="T6" fmla="*/ 131 w 131"/>
                <a:gd name="T7" fmla="*/ 91 h 265"/>
                <a:gd name="T8" fmla="*/ 126 w 131"/>
                <a:gd name="T9" fmla="*/ 145 h 265"/>
                <a:gd name="T10" fmla="*/ 86 w 131"/>
                <a:gd name="T11" fmla="*/ 145 h 265"/>
                <a:gd name="T12" fmla="*/ 86 w 131"/>
                <a:gd name="T13" fmla="*/ 265 h 265"/>
                <a:gd name="T14" fmla="*/ 31 w 131"/>
                <a:gd name="T15" fmla="*/ 265 h 265"/>
                <a:gd name="T16" fmla="*/ 31 w 131"/>
                <a:gd name="T17" fmla="*/ 145 h 265"/>
                <a:gd name="T18" fmla="*/ 0 w 131"/>
                <a:gd name="T19" fmla="*/ 145 h 265"/>
                <a:gd name="T20" fmla="*/ 0 w 131"/>
                <a:gd name="T21" fmla="*/ 91 h 265"/>
                <a:gd name="T22" fmla="*/ 31 w 131"/>
                <a:gd name="T23" fmla="*/ 91 h 265"/>
                <a:gd name="T24" fmla="*/ 31 w 131"/>
                <a:gd name="T25" fmla="*/ 50 h 265"/>
                <a:gd name="T26" fmla="*/ 86 w 131"/>
                <a:gd name="T27" fmla="*/ 0 h 265"/>
                <a:gd name="T28" fmla="*/ 131 w 131"/>
                <a:gd name="T29" fmla="*/ 0 h 265"/>
                <a:gd name="T30" fmla="*/ 131 w 131"/>
                <a:gd name="T31" fmla="*/ 50 h 265"/>
                <a:gd name="T32" fmla="*/ 107 w 131"/>
                <a:gd name="T33" fmla="*/ 5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65">
                  <a:moveTo>
                    <a:pt x="107" y="50"/>
                  </a:moveTo>
                  <a:cubicBezTo>
                    <a:pt x="88" y="50"/>
                    <a:pt x="86" y="61"/>
                    <a:pt x="86" y="73"/>
                  </a:cubicBezTo>
                  <a:cubicBezTo>
                    <a:pt x="86" y="91"/>
                    <a:pt x="86" y="91"/>
                    <a:pt x="86" y="91"/>
                  </a:cubicBezTo>
                  <a:cubicBezTo>
                    <a:pt x="131" y="91"/>
                    <a:pt x="131" y="91"/>
                    <a:pt x="131" y="91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18"/>
                    <a:pt x="50" y="0"/>
                    <a:pt x="86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50"/>
                    <a:pt x="131" y="50"/>
                    <a:pt x="131" y="50"/>
                  </a:cubicBezTo>
                  <a:lnTo>
                    <a:pt x="10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9530" tIns="24765" rIns="49530" bIns="24765" numCol="1" anchor="t" anchorCtr="0" compatLnSpc="1"/>
            <a:lstStyle/>
            <a:p>
              <a:endParaRPr lang="en-US" sz="860"/>
            </a:p>
          </p:txBody>
        </p:sp>
        <p:sp>
          <p:nvSpPr>
            <p:cNvPr id="21" name="Freeform 149"/>
            <p:cNvSpPr/>
            <p:nvPr/>
          </p:nvSpPr>
          <p:spPr bwMode="auto">
            <a:xfrm>
              <a:off x="4458155" y="10902951"/>
              <a:ext cx="306758" cy="253542"/>
            </a:xfrm>
            <a:custGeom>
              <a:avLst/>
              <a:gdLst>
                <a:gd name="T0" fmla="*/ 149 w 149"/>
                <a:gd name="T1" fmla="*/ 15 h 121"/>
                <a:gd name="T2" fmla="*/ 134 w 149"/>
                <a:gd name="T3" fmla="*/ 31 h 121"/>
                <a:gd name="T4" fmla="*/ 134 w 149"/>
                <a:gd name="T5" fmla="*/ 35 h 121"/>
                <a:gd name="T6" fmla="*/ 131 w 149"/>
                <a:gd name="T7" fmla="*/ 59 h 121"/>
                <a:gd name="T8" fmla="*/ 120 w 149"/>
                <a:gd name="T9" fmla="*/ 83 h 121"/>
                <a:gd name="T10" fmla="*/ 102 w 149"/>
                <a:gd name="T11" fmla="*/ 103 h 121"/>
                <a:gd name="T12" fmla="*/ 78 w 149"/>
                <a:gd name="T13" fmla="*/ 116 h 121"/>
                <a:gd name="T14" fmla="*/ 47 w 149"/>
                <a:gd name="T15" fmla="*/ 121 h 121"/>
                <a:gd name="T16" fmla="*/ 0 w 149"/>
                <a:gd name="T17" fmla="*/ 108 h 121"/>
                <a:gd name="T18" fmla="*/ 8 w 149"/>
                <a:gd name="T19" fmla="*/ 108 h 121"/>
                <a:gd name="T20" fmla="*/ 46 w 149"/>
                <a:gd name="T21" fmla="*/ 95 h 121"/>
                <a:gd name="T22" fmla="*/ 28 w 149"/>
                <a:gd name="T23" fmla="*/ 89 h 121"/>
                <a:gd name="T24" fmla="*/ 17 w 149"/>
                <a:gd name="T25" fmla="*/ 74 h 121"/>
                <a:gd name="T26" fmla="*/ 23 w 149"/>
                <a:gd name="T27" fmla="*/ 74 h 121"/>
                <a:gd name="T28" fmla="*/ 31 w 149"/>
                <a:gd name="T29" fmla="*/ 73 h 121"/>
                <a:gd name="T30" fmla="*/ 13 w 149"/>
                <a:gd name="T31" fmla="*/ 63 h 121"/>
                <a:gd name="T32" fmla="*/ 6 w 149"/>
                <a:gd name="T33" fmla="*/ 43 h 121"/>
                <a:gd name="T34" fmla="*/ 6 w 149"/>
                <a:gd name="T35" fmla="*/ 43 h 121"/>
                <a:gd name="T36" fmla="*/ 20 w 149"/>
                <a:gd name="T37" fmla="*/ 47 h 121"/>
                <a:gd name="T38" fmla="*/ 10 w 149"/>
                <a:gd name="T39" fmla="*/ 36 h 121"/>
                <a:gd name="T40" fmla="*/ 7 w 149"/>
                <a:gd name="T41" fmla="*/ 21 h 121"/>
                <a:gd name="T42" fmla="*/ 11 w 149"/>
                <a:gd name="T43" fmla="*/ 6 h 121"/>
                <a:gd name="T44" fmla="*/ 39 w 149"/>
                <a:gd name="T45" fmla="*/ 29 h 121"/>
                <a:gd name="T46" fmla="*/ 74 w 149"/>
                <a:gd name="T47" fmla="*/ 38 h 121"/>
                <a:gd name="T48" fmla="*/ 73 w 149"/>
                <a:gd name="T49" fmla="*/ 31 h 121"/>
                <a:gd name="T50" fmla="*/ 82 w 149"/>
                <a:gd name="T51" fmla="*/ 9 h 121"/>
                <a:gd name="T52" fmla="*/ 104 w 149"/>
                <a:gd name="T53" fmla="*/ 0 h 121"/>
                <a:gd name="T54" fmla="*/ 126 w 149"/>
                <a:gd name="T55" fmla="*/ 10 h 121"/>
                <a:gd name="T56" fmla="*/ 145 w 149"/>
                <a:gd name="T57" fmla="*/ 3 h 121"/>
                <a:gd name="T58" fmla="*/ 132 w 149"/>
                <a:gd name="T59" fmla="*/ 20 h 121"/>
                <a:gd name="T60" fmla="*/ 149 w 149"/>
                <a:gd name="T61" fmla="*/ 1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" h="121">
                  <a:moveTo>
                    <a:pt x="149" y="15"/>
                  </a:moveTo>
                  <a:cubicBezTo>
                    <a:pt x="145" y="21"/>
                    <a:pt x="140" y="26"/>
                    <a:pt x="134" y="31"/>
                  </a:cubicBezTo>
                  <a:cubicBezTo>
                    <a:pt x="134" y="31"/>
                    <a:pt x="134" y="33"/>
                    <a:pt x="134" y="35"/>
                  </a:cubicBezTo>
                  <a:cubicBezTo>
                    <a:pt x="134" y="43"/>
                    <a:pt x="133" y="51"/>
                    <a:pt x="131" y="59"/>
                  </a:cubicBezTo>
                  <a:cubicBezTo>
                    <a:pt x="128" y="67"/>
                    <a:pt x="125" y="75"/>
                    <a:pt x="120" y="83"/>
                  </a:cubicBezTo>
                  <a:cubicBezTo>
                    <a:pt x="115" y="90"/>
                    <a:pt x="109" y="97"/>
                    <a:pt x="102" y="103"/>
                  </a:cubicBezTo>
                  <a:cubicBezTo>
                    <a:pt x="95" y="108"/>
                    <a:pt x="87" y="113"/>
                    <a:pt x="78" y="116"/>
                  </a:cubicBezTo>
                  <a:cubicBezTo>
                    <a:pt x="68" y="120"/>
                    <a:pt x="58" y="121"/>
                    <a:pt x="47" y="121"/>
                  </a:cubicBezTo>
                  <a:cubicBezTo>
                    <a:pt x="30" y="121"/>
                    <a:pt x="15" y="117"/>
                    <a:pt x="0" y="108"/>
                  </a:cubicBezTo>
                  <a:cubicBezTo>
                    <a:pt x="3" y="108"/>
                    <a:pt x="5" y="108"/>
                    <a:pt x="8" y="108"/>
                  </a:cubicBezTo>
                  <a:cubicBezTo>
                    <a:pt x="22" y="108"/>
                    <a:pt x="35" y="104"/>
                    <a:pt x="46" y="95"/>
                  </a:cubicBezTo>
                  <a:cubicBezTo>
                    <a:pt x="39" y="95"/>
                    <a:pt x="33" y="93"/>
                    <a:pt x="28" y="89"/>
                  </a:cubicBezTo>
                  <a:cubicBezTo>
                    <a:pt x="23" y="85"/>
                    <a:pt x="19" y="80"/>
                    <a:pt x="17" y="74"/>
                  </a:cubicBezTo>
                  <a:cubicBezTo>
                    <a:pt x="19" y="74"/>
                    <a:pt x="21" y="74"/>
                    <a:pt x="23" y="74"/>
                  </a:cubicBezTo>
                  <a:cubicBezTo>
                    <a:pt x="26" y="74"/>
                    <a:pt x="28" y="74"/>
                    <a:pt x="31" y="73"/>
                  </a:cubicBezTo>
                  <a:cubicBezTo>
                    <a:pt x="24" y="72"/>
                    <a:pt x="18" y="68"/>
                    <a:pt x="13" y="63"/>
                  </a:cubicBezTo>
                  <a:cubicBezTo>
                    <a:pt x="9" y="57"/>
                    <a:pt x="6" y="51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45"/>
                    <a:pt x="15" y="47"/>
                    <a:pt x="20" y="47"/>
                  </a:cubicBezTo>
                  <a:cubicBezTo>
                    <a:pt x="16" y="44"/>
                    <a:pt x="13" y="40"/>
                    <a:pt x="10" y="36"/>
                  </a:cubicBezTo>
                  <a:cubicBezTo>
                    <a:pt x="8" y="32"/>
                    <a:pt x="7" y="27"/>
                    <a:pt x="7" y="21"/>
                  </a:cubicBezTo>
                  <a:cubicBezTo>
                    <a:pt x="7" y="16"/>
                    <a:pt x="8" y="11"/>
                    <a:pt x="11" y="6"/>
                  </a:cubicBezTo>
                  <a:cubicBezTo>
                    <a:pt x="18" y="15"/>
                    <a:pt x="28" y="23"/>
                    <a:pt x="39" y="29"/>
                  </a:cubicBezTo>
                  <a:cubicBezTo>
                    <a:pt x="50" y="34"/>
                    <a:pt x="61" y="37"/>
                    <a:pt x="74" y="38"/>
                  </a:cubicBezTo>
                  <a:cubicBezTo>
                    <a:pt x="73" y="36"/>
                    <a:pt x="73" y="33"/>
                    <a:pt x="73" y="31"/>
                  </a:cubicBezTo>
                  <a:cubicBezTo>
                    <a:pt x="73" y="23"/>
                    <a:pt x="76" y="15"/>
                    <a:pt x="82" y="9"/>
                  </a:cubicBezTo>
                  <a:cubicBezTo>
                    <a:pt x="88" y="3"/>
                    <a:pt x="95" y="0"/>
                    <a:pt x="104" y="0"/>
                  </a:cubicBezTo>
                  <a:cubicBezTo>
                    <a:pt x="112" y="0"/>
                    <a:pt x="120" y="4"/>
                    <a:pt x="126" y="10"/>
                  </a:cubicBezTo>
                  <a:cubicBezTo>
                    <a:pt x="133" y="9"/>
                    <a:pt x="139" y="6"/>
                    <a:pt x="145" y="3"/>
                  </a:cubicBezTo>
                  <a:cubicBezTo>
                    <a:pt x="143" y="10"/>
                    <a:pt x="138" y="16"/>
                    <a:pt x="132" y="20"/>
                  </a:cubicBezTo>
                  <a:cubicBezTo>
                    <a:pt x="138" y="19"/>
                    <a:pt x="144" y="17"/>
                    <a:pt x="1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9530" tIns="24765" rIns="49530" bIns="24765" numCol="1" anchor="t" anchorCtr="0" compatLnSpc="1"/>
            <a:lstStyle/>
            <a:p>
              <a:endParaRPr lang="en-US" sz="860"/>
            </a:p>
          </p:txBody>
        </p:sp>
        <p:sp>
          <p:nvSpPr>
            <p:cNvPr id="22" name="Freeform 202"/>
            <p:cNvSpPr>
              <a:spLocks noEditPoints="1"/>
            </p:cNvSpPr>
            <p:nvPr/>
          </p:nvSpPr>
          <p:spPr bwMode="auto">
            <a:xfrm>
              <a:off x="3850070" y="10853131"/>
              <a:ext cx="317134" cy="303918"/>
            </a:xfrm>
            <a:custGeom>
              <a:avLst/>
              <a:gdLst>
                <a:gd name="T0" fmla="*/ 35 w 145"/>
                <a:gd name="T1" fmla="*/ 16 h 139"/>
                <a:gd name="T2" fmla="*/ 30 w 145"/>
                <a:gd name="T3" fmla="*/ 28 h 139"/>
                <a:gd name="T4" fmla="*/ 17 w 145"/>
                <a:gd name="T5" fmla="*/ 33 h 139"/>
                <a:gd name="T6" fmla="*/ 17 w 145"/>
                <a:gd name="T7" fmla="*/ 33 h 139"/>
                <a:gd name="T8" fmla="*/ 4 w 145"/>
                <a:gd name="T9" fmla="*/ 28 h 139"/>
                <a:gd name="T10" fmla="*/ 0 w 145"/>
                <a:gd name="T11" fmla="*/ 16 h 139"/>
                <a:gd name="T12" fmla="*/ 5 w 145"/>
                <a:gd name="T13" fmla="*/ 5 h 139"/>
                <a:gd name="T14" fmla="*/ 17 w 145"/>
                <a:gd name="T15" fmla="*/ 0 h 139"/>
                <a:gd name="T16" fmla="*/ 30 w 145"/>
                <a:gd name="T17" fmla="*/ 5 h 139"/>
                <a:gd name="T18" fmla="*/ 35 w 145"/>
                <a:gd name="T19" fmla="*/ 16 h 139"/>
                <a:gd name="T20" fmla="*/ 33 w 145"/>
                <a:gd name="T21" fmla="*/ 45 h 139"/>
                <a:gd name="T22" fmla="*/ 33 w 145"/>
                <a:gd name="T23" fmla="*/ 139 h 139"/>
                <a:gd name="T24" fmla="*/ 2 w 145"/>
                <a:gd name="T25" fmla="*/ 139 h 139"/>
                <a:gd name="T26" fmla="*/ 2 w 145"/>
                <a:gd name="T27" fmla="*/ 45 h 139"/>
                <a:gd name="T28" fmla="*/ 33 w 145"/>
                <a:gd name="T29" fmla="*/ 45 h 139"/>
                <a:gd name="T30" fmla="*/ 145 w 145"/>
                <a:gd name="T31" fmla="*/ 85 h 139"/>
                <a:gd name="T32" fmla="*/ 145 w 145"/>
                <a:gd name="T33" fmla="*/ 139 h 139"/>
                <a:gd name="T34" fmla="*/ 114 w 145"/>
                <a:gd name="T35" fmla="*/ 139 h 139"/>
                <a:gd name="T36" fmla="*/ 114 w 145"/>
                <a:gd name="T37" fmla="*/ 89 h 139"/>
                <a:gd name="T38" fmla="*/ 110 w 145"/>
                <a:gd name="T39" fmla="*/ 73 h 139"/>
                <a:gd name="T40" fmla="*/ 98 w 145"/>
                <a:gd name="T41" fmla="*/ 68 h 139"/>
                <a:gd name="T42" fmla="*/ 88 w 145"/>
                <a:gd name="T43" fmla="*/ 71 h 139"/>
                <a:gd name="T44" fmla="*/ 82 w 145"/>
                <a:gd name="T45" fmla="*/ 79 h 139"/>
                <a:gd name="T46" fmla="*/ 81 w 145"/>
                <a:gd name="T47" fmla="*/ 87 h 139"/>
                <a:gd name="T48" fmla="*/ 81 w 145"/>
                <a:gd name="T49" fmla="*/ 139 h 139"/>
                <a:gd name="T50" fmla="*/ 50 w 145"/>
                <a:gd name="T51" fmla="*/ 139 h 139"/>
                <a:gd name="T52" fmla="*/ 50 w 145"/>
                <a:gd name="T53" fmla="*/ 78 h 139"/>
                <a:gd name="T54" fmla="*/ 50 w 145"/>
                <a:gd name="T55" fmla="*/ 50 h 139"/>
                <a:gd name="T56" fmla="*/ 50 w 145"/>
                <a:gd name="T57" fmla="*/ 45 h 139"/>
                <a:gd name="T58" fmla="*/ 81 w 145"/>
                <a:gd name="T59" fmla="*/ 45 h 139"/>
                <a:gd name="T60" fmla="*/ 81 w 145"/>
                <a:gd name="T61" fmla="*/ 59 h 139"/>
                <a:gd name="T62" fmla="*/ 81 w 145"/>
                <a:gd name="T63" fmla="*/ 59 h 139"/>
                <a:gd name="T64" fmla="*/ 85 w 145"/>
                <a:gd name="T65" fmla="*/ 54 h 139"/>
                <a:gd name="T66" fmla="*/ 90 w 145"/>
                <a:gd name="T67" fmla="*/ 49 h 139"/>
                <a:gd name="T68" fmla="*/ 98 w 145"/>
                <a:gd name="T69" fmla="*/ 45 h 139"/>
                <a:gd name="T70" fmla="*/ 109 w 145"/>
                <a:gd name="T71" fmla="*/ 43 h 139"/>
                <a:gd name="T72" fmla="*/ 135 w 145"/>
                <a:gd name="T73" fmla="*/ 54 h 139"/>
                <a:gd name="T74" fmla="*/ 145 w 145"/>
                <a:gd name="T75" fmla="*/ 8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39">
                  <a:moveTo>
                    <a:pt x="35" y="16"/>
                  </a:moveTo>
                  <a:cubicBezTo>
                    <a:pt x="35" y="21"/>
                    <a:pt x="33" y="25"/>
                    <a:pt x="30" y="28"/>
                  </a:cubicBezTo>
                  <a:cubicBezTo>
                    <a:pt x="27" y="31"/>
                    <a:pt x="22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2" y="33"/>
                    <a:pt x="8" y="31"/>
                    <a:pt x="4" y="28"/>
                  </a:cubicBezTo>
                  <a:cubicBezTo>
                    <a:pt x="1" y="25"/>
                    <a:pt x="0" y="21"/>
                    <a:pt x="0" y="16"/>
                  </a:cubicBezTo>
                  <a:cubicBezTo>
                    <a:pt x="0" y="12"/>
                    <a:pt x="1" y="8"/>
                    <a:pt x="5" y="5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23" y="0"/>
                    <a:pt x="27" y="2"/>
                    <a:pt x="30" y="5"/>
                  </a:cubicBezTo>
                  <a:cubicBezTo>
                    <a:pt x="33" y="8"/>
                    <a:pt x="35" y="12"/>
                    <a:pt x="35" y="16"/>
                  </a:cubicBezTo>
                  <a:close/>
                  <a:moveTo>
                    <a:pt x="33" y="45"/>
                  </a:moveTo>
                  <a:cubicBezTo>
                    <a:pt x="33" y="139"/>
                    <a:pt x="33" y="139"/>
                    <a:pt x="33" y="139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2" y="45"/>
                    <a:pt x="2" y="45"/>
                    <a:pt x="2" y="45"/>
                  </a:cubicBezTo>
                  <a:lnTo>
                    <a:pt x="33" y="45"/>
                  </a:lnTo>
                  <a:close/>
                  <a:moveTo>
                    <a:pt x="145" y="85"/>
                  </a:moveTo>
                  <a:cubicBezTo>
                    <a:pt x="145" y="139"/>
                    <a:pt x="145" y="139"/>
                    <a:pt x="14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82"/>
                    <a:pt x="113" y="77"/>
                    <a:pt x="110" y="73"/>
                  </a:cubicBezTo>
                  <a:cubicBezTo>
                    <a:pt x="107" y="70"/>
                    <a:pt x="104" y="68"/>
                    <a:pt x="98" y="68"/>
                  </a:cubicBezTo>
                  <a:cubicBezTo>
                    <a:pt x="94" y="68"/>
                    <a:pt x="91" y="69"/>
                    <a:pt x="88" y="71"/>
                  </a:cubicBezTo>
                  <a:cubicBezTo>
                    <a:pt x="85" y="73"/>
                    <a:pt x="83" y="76"/>
                    <a:pt x="82" y="79"/>
                  </a:cubicBezTo>
                  <a:cubicBezTo>
                    <a:pt x="81" y="81"/>
                    <a:pt x="81" y="84"/>
                    <a:pt x="81" y="87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0" y="114"/>
                    <a:pt x="50" y="93"/>
                    <a:pt x="50" y="78"/>
                  </a:cubicBezTo>
                  <a:cubicBezTo>
                    <a:pt x="50" y="62"/>
                    <a:pt x="50" y="53"/>
                    <a:pt x="50" y="5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2" y="57"/>
                    <a:pt x="83" y="55"/>
                    <a:pt x="85" y="54"/>
                  </a:cubicBezTo>
                  <a:cubicBezTo>
                    <a:pt x="86" y="52"/>
                    <a:pt x="88" y="50"/>
                    <a:pt x="90" y="49"/>
                  </a:cubicBezTo>
                  <a:cubicBezTo>
                    <a:pt x="92" y="47"/>
                    <a:pt x="95" y="46"/>
                    <a:pt x="98" y="45"/>
                  </a:cubicBezTo>
                  <a:cubicBezTo>
                    <a:pt x="102" y="44"/>
                    <a:pt x="105" y="43"/>
                    <a:pt x="109" y="43"/>
                  </a:cubicBezTo>
                  <a:cubicBezTo>
                    <a:pt x="120" y="43"/>
                    <a:pt x="129" y="47"/>
                    <a:pt x="135" y="54"/>
                  </a:cubicBezTo>
                  <a:cubicBezTo>
                    <a:pt x="142" y="61"/>
                    <a:pt x="145" y="72"/>
                    <a:pt x="14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9530" tIns="24765" rIns="49530" bIns="24765" numCol="1" anchor="t" anchorCtr="0" compatLnSpc="1"/>
            <a:lstStyle/>
            <a:p>
              <a:endParaRPr lang="en-US" sz="860"/>
            </a:p>
          </p:txBody>
        </p:sp>
      </p:grpSp>
      <p:sp>
        <p:nvSpPr>
          <p:cNvPr id="26" name="Oval 15"/>
          <p:cNvSpPr/>
          <p:nvPr/>
        </p:nvSpPr>
        <p:spPr>
          <a:xfrm>
            <a:off x="1547041" y="1889941"/>
            <a:ext cx="1985918" cy="1985918"/>
          </a:xfrm>
          <a:prstGeom prst="ellipse">
            <a:avLst/>
          </a:prstGeom>
          <a:blipFill>
            <a:blip r:embed="rId1"/>
            <a:stretch>
              <a:fillRect l="-25297" r="-25297"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7" name="Oval 15"/>
          <p:cNvSpPr/>
          <p:nvPr/>
        </p:nvSpPr>
        <p:spPr>
          <a:xfrm>
            <a:off x="5103041" y="1889941"/>
            <a:ext cx="1985918" cy="1985918"/>
          </a:xfrm>
          <a:prstGeom prst="ellipse">
            <a:avLst/>
          </a:prstGeom>
          <a:blipFill>
            <a:blip r:embed="rId2"/>
            <a:stretch>
              <a:fillRect l="-24298" r="-24298"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8" name="Oval 15"/>
          <p:cNvSpPr/>
          <p:nvPr/>
        </p:nvSpPr>
        <p:spPr>
          <a:xfrm>
            <a:off x="8659041" y="1889941"/>
            <a:ext cx="1985918" cy="1985918"/>
          </a:xfrm>
          <a:prstGeom prst="ellipse">
            <a:avLst/>
          </a:prstGeom>
          <a:blipFill>
            <a:blip r:embed="rId3"/>
            <a:stretch>
              <a:fillRect l="-25458" r="-25458"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9" name="TextBox 7"/>
          <p:cNvSpPr txBox="1"/>
          <p:nvPr/>
        </p:nvSpPr>
        <p:spPr>
          <a:xfrm>
            <a:off x="4362192" y="96418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添加页面标题内容</a:t>
            </a:r>
            <a:endParaRPr lang="zh-CN" altLang="en-US" sz="3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Google Shape;86;p19"/>
          <p:cNvSpPr txBox="1"/>
          <p:nvPr/>
        </p:nvSpPr>
        <p:spPr>
          <a:xfrm>
            <a:off x="4479964" y="52991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YOUR TITLE HERE</a:t>
            </a:r>
            <a:endParaRPr sz="2400" b="0" i="0" u="none" strike="noStrike" cap="none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48268" y="4091600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输入名字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2" name="Rectangle 30"/>
          <p:cNvSpPr/>
          <p:nvPr/>
        </p:nvSpPr>
        <p:spPr>
          <a:xfrm>
            <a:off x="2312050" y="4430154"/>
            <a:ext cx="5645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职称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3" name="Rectangle 30"/>
          <p:cNvSpPr/>
          <p:nvPr/>
        </p:nvSpPr>
        <p:spPr>
          <a:xfrm>
            <a:off x="5549929" y="4091600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输入名字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4" name="Rectangle 30"/>
          <p:cNvSpPr/>
          <p:nvPr/>
        </p:nvSpPr>
        <p:spPr>
          <a:xfrm>
            <a:off x="5813711" y="4430154"/>
            <a:ext cx="5645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职称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5" name="Rectangle 30"/>
          <p:cNvSpPr/>
          <p:nvPr/>
        </p:nvSpPr>
        <p:spPr>
          <a:xfrm>
            <a:off x="9174148" y="4091600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输入名字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6" name="Rectangle 30"/>
          <p:cNvSpPr/>
          <p:nvPr/>
        </p:nvSpPr>
        <p:spPr>
          <a:xfrm>
            <a:off x="9437930" y="4430154"/>
            <a:ext cx="5645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职称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64708" y="4739668"/>
            <a:ext cx="1868251" cy="58111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61873" y="4739668"/>
            <a:ext cx="1868251" cy="58111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86092" y="4739668"/>
            <a:ext cx="1868251" cy="58111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2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64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951162" y="-345497"/>
            <a:ext cx="17347398" cy="9578628"/>
            <a:chOff x="-1951162" y="-345497"/>
            <a:chExt cx="17347398" cy="9578628"/>
          </a:xfrm>
        </p:grpSpPr>
        <p:sp>
          <p:nvSpPr>
            <p:cNvPr id="15" name="椭圆 14"/>
            <p:cNvSpPr/>
            <p:nvPr/>
          </p:nvSpPr>
          <p:spPr>
            <a:xfrm>
              <a:off x="7010400" y="847295"/>
              <a:ext cx="8385836" cy="8385836"/>
            </a:xfrm>
            <a:prstGeom prst="ellipse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-1951162" y="5594684"/>
              <a:ext cx="3112168" cy="31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008895" y="-345497"/>
              <a:ext cx="2366209" cy="2366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1353540" y="6065201"/>
              <a:ext cx="521628" cy="521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7421" y="492113"/>
              <a:ext cx="690991" cy="690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097000" y="348678"/>
              <a:ext cx="3953306" cy="6294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1" name="TextBox 7"/>
            <p:cNvSpPr txBox="1"/>
            <p:nvPr/>
          </p:nvSpPr>
          <p:spPr>
            <a:xfrm>
              <a:off x="4937867" y="509506"/>
              <a:ext cx="227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页面标题内容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Rectangle 53"/>
          <p:cNvSpPr/>
          <p:nvPr/>
        </p:nvSpPr>
        <p:spPr>
          <a:xfrm>
            <a:off x="7143750" y="1899632"/>
            <a:ext cx="2647950" cy="361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8"/>
          <p:cNvSpPr/>
          <p:nvPr/>
        </p:nvSpPr>
        <p:spPr>
          <a:xfrm>
            <a:off x="7143750" y="2507876"/>
            <a:ext cx="2647950" cy="524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45"/>
          <p:cNvSpPr/>
          <p:nvPr/>
        </p:nvSpPr>
        <p:spPr>
          <a:xfrm>
            <a:off x="2152651" y="1899632"/>
            <a:ext cx="2647950" cy="361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/>
          <p:cNvSpPr/>
          <p:nvPr/>
        </p:nvSpPr>
        <p:spPr>
          <a:xfrm>
            <a:off x="2152651" y="2507876"/>
            <a:ext cx="2647950" cy="524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8"/>
          <p:cNvSpPr/>
          <p:nvPr/>
        </p:nvSpPr>
        <p:spPr>
          <a:xfrm>
            <a:off x="1905001" y="5080982"/>
            <a:ext cx="3143250" cy="876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TextBox 42"/>
          <p:cNvSpPr txBox="1"/>
          <p:nvPr/>
        </p:nvSpPr>
        <p:spPr>
          <a:xfrm>
            <a:off x="2152651" y="5257522"/>
            <a:ext cx="264795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$. 200</a:t>
            </a:r>
            <a:endParaRPr lang="en-US" sz="28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Rectangle: Rounded Corners 12"/>
          <p:cNvSpPr/>
          <p:nvPr/>
        </p:nvSpPr>
        <p:spPr>
          <a:xfrm>
            <a:off x="6896100" y="5080982"/>
            <a:ext cx="3143250" cy="876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TextBox 50"/>
          <p:cNvSpPr txBox="1"/>
          <p:nvPr/>
        </p:nvSpPr>
        <p:spPr>
          <a:xfrm>
            <a:off x="7143750" y="5257522"/>
            <a:ext cx="264795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$. 500</a:t>
            </a:r>
            <a:endParaRPr lang="en-US" sz="28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Rectangle 29"/>
          <p:cNvSpPr/>
          <p:nvPr/>
        </p:nvSpPr>
        <p:spPr>
          <a:xfrm>
            <a:off x="2425535" y="3317265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1" name="Rectangle 30"/>
          <p:cNvSpPr/>
          <p:nvPr/>
        </p:nvSpPr>
        <p:spPr>
          <a:xfrm>
            <a:off x="2608785" y="2585428"/>
            <a:ext cx="1642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7448797" y="3317265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3" name="Rectangle 30"/>
          <p:cNvSpPr/>
          <p:nvPr/>
        </p:nvSpPr>
        <p:spPr>
          <a:xfrm>
            <a:off x="7632047" y="2585428"/>
            <a:ext cx="1642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添加标题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885596" y="-1952397"/>
            <a:ext cx="8816499" cy="881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2"/>
          <p:cNvSpPr/>
          <p:nvPr/>
        </p:nvSpPr>
        <p:spPr>
          <a:xfrm rot="18883918">
            <a:off x="-111837" y="160798"/>
            <a:ext cx="5778134" cy="5452298"/>
          </a:xfrm>
          <a:custGeom>
            <a:avLst/>
            <a:gdLst>
              <a:gd name="connsiteX0" fmla="*/ 53331 w 5156888"/>
              <a:gd name="connsiteY0" fmla="*/ 4324350 h 4866085"/>
              <a:gd name="connsiteX1" fmla="*/ 2606031 w 5156888"/>
              <a:gd name="connsiteY1" fmla="*/ 0 h 4866085"/>
              <a:gd name="connsiteX2" fmla="*/ 5101581 w 5156888"/>
              <a:gd name="connsiteY2" fmla="*/ 4324350 h 4866085"/>
              <a:gd name="connsiteX3" fmla="*/ 53331 w 5156888"/>
              <a:gd name="connsiteY3" fmla="*/ 4324350 h 486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6888" h="4866085">
                <a:moveTo>
                  <a:pt x="53331" y="4324350"/>
                </a:moveTo>
                <a:cubicBezTo>
                  <a:pt x="-362594" y="3603625"/>
                  <a:pt x="1764656" y="0"/>
                  <a:pt x="2606031" y="0"/>
                </a:cubicBezTo>
                <a:cubicBezTo>
                  <a:pt x="3447406" y="0"/>
                  <a:pt x="5520681" y="3600450"/>
                  <a:pt x="5101581" y="4324350"/>
                </a:cubicBezTo>
                <a:cubicBezTo>
                  <a:pt x="4682481" y="5048250"/>
                  <a:pt x="469256" y="5045075"/>
                  <a:pt x="53331" y="43243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502020204030204"/>
              <a:ea typeface="思源黑体 CN Bold"/>
              <a:cs typeface="+mn-ea"/>
              <a:sym typeface="+mn-lt"/>
            </a:endParaRPr>
          </a:p>
        </p:txBody>
      </p:sp>
      <p:sp>
        <p:nvSpPr>
          <p:cNvPr id="3" name="任意多边形: 形状 12"/>
          <p:cNvSpPr/>
          <p:nvPr/>
        </p:nvSpPr>
        <p:spPr>
          <a:xfrm rot="17507217">
            <a:off x="942091" y="1361456"/>
            <a:ext cx="3881561" cy="3662676"/>
          </a:xfrm>
          <a:custGeom>
            <a:avLst/>
            <a:gdLst>
              <a:gd name="connsiteX0" fmla="*/ 53331 w 5156888"/>
              <a:gd name="connsiteY0" fmla="*/ 4324350 h 4866085"/>
              <a:gd name="connsiteX1" fmla="*/ 2606031 w 5156888"/>
              <a:gd name="connsiteY1" fmla="*/ 0 h 4866085"/>
              <a:gd name="connsiteX2" fmla="*/ 5101581 w 5156888"/>
              <a:gd name="connsiteY2" fmla="*/ 4324350 h 4866085"/>
              <a:gd name="connsiteX3" fmla="*/ 53331 w 5156888"/>
              <a:gd name="connsiteY3" fmla="*/ 4324350 h 486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6888" h="4866085">
                <a:moveTo>
                  <a:pt x="53331" y="4324350"/>
                </a:moveTo>
                <a:cubicBezTo>
                  <a:pt x="-362594" y="3603625"/>
                  <a:pt x="1764656" y="0"/>
                  <a:pt x="2606031" y="0"/>
                </a:cubicBezTo>
                <a:cubicBezTo>
                  <a:pt x="3447406" y="0"/>
                  <a:pt x="5520681" y="3600450"/>
                  <a:pt x="5101581" y="4324350"/>
                </a:cubicBezTo>
                <a:cubicBezTo>
                  <a:pt x="4682481" y="5048250"/>
                  <a:pt x="469256" y="5045075"/>
                  <a:pt x="53331" y="4324350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 l="-854" t="-29488" r="-854" b="-29488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502020204030204"/>
              <a:ea typeface="思源黑体 CN Bold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35746" y="2040355"/>
            <a:ext cx="265810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PART 02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35746" y="2914650"/>
            <a:ext cx="49439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团队成员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47205" y="3973611"/>
            <a:ext cx="4433213" cy="107721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We have many PowerPoint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templates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+mn-ea"/>
                <a:sym typeface="+mn-lt"/>
              </a:rPr>
              <a:t> that has been specifically designed to help anyone that is stepping into the world of PowerPoint for the very first time.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36295" y="5970495"/>
            <a:ext cx="2237873" cy="22378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7421" y="5706850"/>
            <a:ext cx="521628" cy="521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11314" y="238378"/>
            <a:ext cx="690991" cy="690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9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39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39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39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6" grpId="0"/>
      <p:bldP spid="7" grpId="0"/>
      <p:bldP spid="9" grpId="0" animBg="1"/>
      <p:bldP spid="10" grpId="0" animBg="1"/>
      <p:bldP spid="11" grpId="0" animBg="1"/>
    </p:bld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2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2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98898_1*l_h_i*1_1_3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0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98898_1*l_h_i*1_2_2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0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98898_1*l_h_i*1_2_3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0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98898_1*l_h_i*1_3_2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0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98898_1*l_h_i*1_3_3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0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98898_1*l_h_i*1_4_2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0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198898_1*l_h_i*1_4_3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0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5"/>
  <p:tag name="KSO_WM_UNIT_ID" val="diagram20198898_1*l_h_i*1_2_5"/>
  <p:tag name="KSO_WM_TEMPLATE_CATEGORY" val="diagram"/>
  <p:tag name="KSO_WM_TEMPLATE_INDEX" val="20198898"/>
  <p:tag name="KSO_WM_UNIT_LAYERLEVEL" val="1_1_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5"/>
  <p:tag name="KSO_WM_UNIT_ID" val="diagram20198898_1*l_h_i*1_3_5"/>
  <p:tag name="KSO_WM_TEMPLATE_CATEGORY" val="diagram"/>
  <p:tag name="KSO_WM_TEMPLATE_INDEX" val="20198898"/>
  <p:tag name="KSO_WM_UNIT_LAYERLEVEL" val="1_1_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5"/>
  <p:tag name="KSO_WM_UNIT_ID" val="diagram20198898_1*l_h_i*1_4_5"/>
  <p:tag name="KSO_WM_TEMPLATE_CATEGORY" val="diagram"/>
  <p:tag name="KSO_WM_TEMPLATE_INDEX" val="20198898"/>
  <p:tag name="KSO_WM_UNIT_LAYERLEVEL" val="1_1_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h_i*1_1_1_1_1"/>
  <p:tag name="KSO_WM_UNIT_LAYERLEVEL" val="1_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1_1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e"/>
  <p:tag name="KSO_WM_UNIT_TYPE" val="l_h_i"/>
  <p:tag name="KSO_WM_UNIT_INDEX" val="1_1_2"/>
  <p:tag name="KSO_WM_UNIT_ID" val="diagram20198898_1*l_h_i*1_1_2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1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198898_1*l_h_i*1_1_1"/>
  <p:tag name="KSO_WM_TEMPLATE_CATEGORY" val="diagram"/>
  <p:tag name="KSO_WM_TEMPLATE_INDEX" val="20198898"/>
  <p:tag name="KSO_WM_UNIT_LAYERLEVEL" val="1_1_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DIAGRAM_MODELTYPE" val="stripeEnum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898_1*l_h_f*1_1_1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PRESET_TEXT" val="店铺运营：在第二季度注册各大电商网站平台店铺，运营部负责,第二季度总销售额达到798W，环比上涨26%。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6"/>
  <p:tag name="KSO_WM_UNIT_ID" val="diagram20198898_1*l_h_i*1_3_6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1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7"/>
  <p:tag name="KSO_WM_UNIT_ID" val="diagram20198898_1*l_h_i*1_3_7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1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8"/>
  <p:tag name="KSO_WM_UNIT_ID" val="diagram20198898_1*l_h_i*1_3_8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1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9"/>
  <p:tag name="KSO_WM_UNIT_ID" val="diagram20198898_1*l_h_i*1_3_9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17.xml><?xml version="1.0" encoding="utf-8"?>
<p:tagLst xmlns:p="http://schemas.openxmlformats.org/presentationml/2006/main">
  <p:tag name="KSO_WM_UNIT_DIAGRAM_MODELTYPE" val="stripeEnum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98898_1*l_h_f*1_3_1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PRESET_TEXT" val="产品开发：包括2017同期启动的4各项目，在年初多线开发，总销售总额达到678W，环比上涨16%。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6"/>
  <p:tag name="KSO_WM_UNIT_ID" val="diagram20198898_1*l_h_i*1_2_6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1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7"/>
  <p:tag name="KSO_WM_UNIT_ID" val="diagram20198898_1*l_h_i*1_2_7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3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3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2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8"/>
  <p:tag name="KSO_WM_UNIT_ID" val="diagram20198898_1*l_h_i*1_2_8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2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9"/>
  <p:tag name="KSO_WM_UNIT_ID" val="diagram20198898_1*l_h_i*1_2_9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22.xml><?xml version="1.0" encoding="utf-8"?>
<p:tagLst xmlns:p="http://schemas.openxmlformats.org/presentationml/2006/main">
  <p:tag name="KSO_WM_UNIT_DIAGRAM_MODELTYPE" val="stripeEnum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898_1*l_h_f*1_2_1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PRESET_TEXT" val="网站建设：云印客网站已交付第三方网站开发中公司各产品线发展成熟，建立自己品牌的网站有利于产品品类梳理。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6"/>
  <p:tag name="KSO_WM_UNIT_ID" val="diagram20198898_1*l_h_i*1_4_6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2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7"/>
  <p:tag name="KSO_WM_UNIT_ID" val="diagram20198898_1*l_h_i*1_4_7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2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8"/>
  <p:tag name="KSO_WM_UNIT_ID" val="diagram20198898_1*l_h_i*1_4_8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2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9"/>
  <p:tag name="KSO_WM_UNIT_ID" val="diagram20198898_1*l_h_i*1_4_9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27.xml><?xml version="1.0" encoding="utf-8"?>
<p:tagLst xmlns:p="http://schemas.openxmlformats.org/presentationml/2006/main">
  <p:tag name="KSO_WM_UNIT_DIAGRAM_MODELTYPE" val="stripeEnum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98898_1*l_h_f*1_4_1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PRESET_TEXT" val="商务合作：商务部拿下3个大合同，以及19次阶段商务合作订单，总销售额629W，环比下降2%。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6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6_1"/>
  <p:tag name="KSO_WM_UNIT_FILL_FORE_SCHEMECOLOR_INDEX" val="10"/>
  <p:tag name="KSO_WM_UNIT_FILL_TYPE" val="1"/>
  <p:tag name="KSO_WM_UNIT_TEXT_FILL_FORE_SCHEMECOLOR_INDEX" val="13"/>
  <p:tag name="KSO_WM_UNIT_TEXT_FILL_TYPE" val="1"/>
  <p:tag name="REFSHAPE" val="1129095692"/>
  <p:tag name="KSO_WM_UNIT_DIAGRAM_SCHEMECOLOR_ID" val="1"/>
  <p:tag name="KSO_WM_UNIT_USESOURCEFORMAT_APPLY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5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5_1"/>
  <p:tag name="KSO_WM_UNIT_FILL_FORE_SCHEMECOLOR_INDEX" val="9"/>
  <p:tag name="KSO_WM_UNIT_FILL_TYPE" val="1"/>
  <p:tag name="KSO_WM_UNIT_TEXT_FILL_FORE_SCHEMECOLOR_INDEX" val="13"/>
  <p:tag name="KSO_WM_UNIT_TEXT_FILL_TYPE" val="1"/>
  <p:tag name="REFSHAPE" val="1129096644"/>
  <p:tag name="KSO_WM_UNIT_DIAGRAM_SCHEMECOLOR_ID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h_i*1_1_1_2_1"/>
  <p:tag name="KSO_WM_UNIT_LAYERLEVEL" val="1_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1_2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4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4_1"/>
  <p:tag name="KSO_WM_UNIT_FILL_FORE_SCHEMECOLOR_INDEX" val="8"/>
  <p:tag name="KSO_WM_UNIT_FILL_TYPE" val="1"/>
  <p:tag name="KSO_WM_UNIT_TEXT_FILL_FORE_SCHEMECOLOR_INDEX" val="13"/>
  <p:tag name="KSO_WM_UNIT_TEXT_FILL_TYPE" val="1"/>
  <p:tag name="REFSHAPE" val="1129096780"/>
  <p:tag name="KSO_WM_UNIT_DIAGRAM_SCHEMECOLOR_ID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3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3_1"/>
  <p:tag name="KSO_WM_UNIT_FILL_FORE_SCHEMECOLOR_INDEX" val="7"/>
  <p:tag name="KSO_WM_UNIT_FILL_TYPE" val="1"/>
  <p:tag name="KSO_WM_UNIT_TEXT_FILL_FORE_SCHEMECOLOR_INDEX" val="13"/>
  <p:tag name="KSO_WM_UNIT_TEXT_FILL_TYPE" val="1"/>
  <p:tag name="REFSHAPE" val="1129097596"/>
  <p:tag name="KSO_WM_UNIT_DIAGRAM_SCHEMECOLOR_ID" val="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2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2_1"/>
  <p:tag name="KSO_WM_UNIT_FILL_FORE_SCHEMECOLOR_INDEX" val="6"/>
  <p:tag name="KSO_WM_UNIT_FILL_TYPE" val="1"/>
  <p:tag name="KSO_WM_UNIT_TEXT_FILL_FORE_SCHEMECOLOR_INDEX" val="13"/>
  <p:tag name="KSO_WM_UNIT_TEXT_FILL_TYPE" val="1"/>
  <p:tag name="REFSHAPE" val="1129097188"/>
  <p:tag name="KSO_WM_UNIT_DIAGRAM_SCHEMECOLOR_ID" val="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1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TEXT_FILL_FORE_SCHEMECOLOR_INDEX" val="13"/>
  <p:tag name="KSO_WM_UNIT_TEXT_FILL_TYPE" val="1"/>
  <p:tag name="REFSHAPE" val="1129094196"/>
  <p:tag name="KSO_WM_UNIT_DIAGRAM_SCHEMECOLOR_ID" val="1"/>
  <p:tag name="KSO_WM_UNIT_USESOURCEFORMAT_APPLY" val="1"/>
</p:tagLst>
</file>

<file path=ppt/tags/tag134.xml><?xml version="1.0" encoding="utf-8"?>
<p:tagLst xmlns:p="http://schemas.openxmlformats.org/presentationml/2006/main">
  <p:tag name="KSO_WM_UNIT_VALUE" val="943*1093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d"/>
  <p:tag name="KSO_WM_UNIT_INDEX" val="1_1"/>
  <p:tag name="KSO_WM_UNIT_ID" val="diagram20190567_4*q_d*1_1"/>
  <p:tag name="KSO_WM_TEMPLATE_CATEGORY" val="diagram"/>
  <p:tag name="KSO_WM_TEMPLATE_INDEX" val="20190567"/>
  <p:tag name="KSO_WM_UNIT_LAYERLEVEL" val="1_1"/>
  <p:tag name="KSO_WM_TAG_VERSION" val="1.0"/>
  <p:tag name="KSO_WM_BEAUTIFY_FLAG" val="#wm#"/>
  <p:tag name="REFSHAPE" val="1129097324"/>
  <p:tag name="KSO_WM_UNIT_DIAGRAM_SCHEMECOLOR_ID" val="1"/>
  <p:tag name="KSO_WM_UNIT_USESOURCEFORMAT_APPLY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1_2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  <p:tag name="REFSHAPE" val="1129094332"/>
  <p:tag name="KSO_WM_UNIT_DIAGRAM_SCHEMECOLOR_ID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4_2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4_2"/>
  <p:tag name="KSO_WM_UNIT_FILL_FORE_SCHEMECOLOR_INDEX" val="8"/>
  <p:tag name="KSO_WM_UNIT_FILL_TYPE" val="1"/>
  <p:tag name="KSO_WM_UNIT_TEXT_FILL_FORE_SCHEMECOLOR_INDEX" val="13"/>
  <p:tag name="KSO_WM_UNIT_TEXT_FILL_TYPE" val="1"/>
  <p:tag name="REFSHAPE" val="1129094604"/>
  <p:tag name="KSO_WM_UNIT_DIAGRAM_SCHEMECOLOR_ID" val="1"/>
  <p:tag name="KSO_WM_UNIT_USESOURCEFORMAT_APPLY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3_2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3_2"/>
  <p:tag name="KSO_WM_UNIT_FILL_FORE_SCHEMECOLOR_INDEX" val="7"/>
  <p:tag name="KSO_WM_UNIT_FILL_TYPE" val="1"/>
  <p:tag name="KSO_WM_UNIT_TEXT_FILL_FORE_SCHEMECOLOR_INDEX" val="13"/>
  <p:tag name="KSO_WM_UNIT_TEXT_FILL_TYPE" val="1"/>
  <p:tag name="REFSHAPE" val="1129097732"/>
  <p:tag name="KSO_WM_UNIT_DIAGRAM_SCHEMECOLOR_ID" val="1"/>
  <p:tag name="KSO_WM_UNIT_USESOURCEFORMAT_APPLY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2_2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2_2"/>
  <p:tag name="KSO_WM_UNIT_FILL_FORE_SCHEMECOLOR_INDEX" val="6"/>
  <p:tag name="KSO_WM_UNIT_FILL_TYPE" val="1"/>
  <p:tag name="KSO_WM_UNIT_TEXT_FILL_FORE_SCHEMECOLOR_INDEX" val="13"/>
  <p:tag name="KSO_WM_UNIT_TEXT_FILL_TYPE" val="1"/>
  <p:tag name="REFSHAPE" val="1129096916"/>
  <p:tag name="KSO_WM_UNIT_DIAGRAM_SCHEMECOLOR_ID" val="1"/>
  <p:tag name="KSO_WM_UNIT_USESOURCEFORMAT_APPLY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5_2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5_2"/>
  <p:tag name="KSO_WM_UNIT_FILL_FORE_SCHEMECOLOR_INDEX" val="9"/>
  <p:tag name="KSO_WM_UNIT_FILL_TYPE" val="1"/>
  <p:tag name="KSO_WM_UNIT_TEXT_FILL_FORE_SCHEMECOLOR_INDEX" val="13"/>
  <p:tag name="KSO_WM_UNIT_TEXT_FILL_TYPE" val="1"/>
  <p:tag name="REFSHAPE" val="1129094060"/>
  <p:tag name="KSO_WM_UNIT_DIAGRAM_SCHEMECOLOR_ID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4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4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i*1_6_2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6_2"/>
  <p:tag name="KSO_WM_UNIT_FILL_FORE_SCHEMECOLOR_INDEX" val="10"/>
  <p:tag name="KSO_WM_UNIT_FILL_TYPE" val="1"/>
  <p:tag name="KSO_WM_UNIT_TEXT_FILL_FORE_SCHEMECOLOR_INDEX" val="13"/>
  <p:tag name="KSO_WM_UNIT_TEXT_FILL_TYPE" val="1"/>
  <p:tag name="REFSHAPE" val="1129095148"/>
  <p:tag name="KSO_WM_UNIT_DIAGRAM_SCHEMECOLOR_ID" val="1"/>
  <p:tag name="KSO_WM_UNIT_USESOURCEFORMAT_APPLY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f*1_6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57"/>
  <p:tag name="KSO_WM_DIAGRAM_GROUP_CODE" val="q1-1"/>
  <p:tag name="KSO_WM_UNIT_TYPE" val="q_h_f"/>
  <p:tag name="KSO_WM_UNIT_INDEX" val="1_6_1"/>
  <p:tag name="KSO_WM_UNIT_TEXT_FILL_FORE_SCHEMECOLOR_INDEX" val="13"/>
  <p:tag name="KSO_WM_UNIT_TEXT_FILL_TYPE" val="1"/>
  <p:tag name="REFSHAPE" val="1129094740"/>
  <p:tag name="KSO_WM_UNIT_DIAGRAM_SCHEMECOLOR_ID" val="1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a*1_6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12"/>
  <p:tag name="KSO_WM_DIAGRAM_GROUP_CODE" val="q1-1"/>
  <p:tag name="KSO_WM_UNIT_TYPE" val="q_h_a"/>
  <p:tag name="KSO_WM_UNIT_INDEX" val="1_6_1"/>
  <p:tag name="KSO_WM_UNIT_TEXT_FILL_FORE_SCHEMECOLOR_INDEX" val="13"/>
  <p:tag name="KSO_WM_UNIT_TEXT_FILL_TYPE" val="1"/>
  <p:tag name="REFSHAPE" val="1129095284"/>
  <p:tag name="KSO_WM_UNIT_DIAGRAM_SCHEMECOLOR_ID" val="1"/>
  <p:tag name="KSO_WM_UNIT_USESOURCEFORMAT_APPLY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f*1_1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57"/>
  <p:tag name="KSO_WM_DIAGRAM_GROUP_CODE" val="q1-1"/>
  <p:tag name="KSO_WM_UNIT_TYPE" val="q_h_f"/>
  <p:tag name="KSO_WM_UNIT_INDEX" val="1_1_1"/>
  <p:tag name="KSO_WM_UNIT_TEXT_FILL_FORE_SCHEMECOLOR_INDEX" val="13"/>
  <p:tag name="KSO_WM_UNIT_TEXT_FILL_TYPE" val="1"/>
  <p:tag name="REFSHAPE" val="1129095964"/>
  <p:tag name="KSO_WM_UNIT_DIAGRAM_SCHEMECOLOR_ID" val="1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a*1_1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12"/>
  <p:tag name="KSO_WM_DIAGRAM_GROUP_CODE" val="q1-1"/>
  <p:tag name="KSO_WM_UNIT_TYPE" val="q_h_a"/>
  <p:tag name="KSO_WM_UNIT_INDEX" val="1_1_1"/>
  <p:tag name="KSO_WM_UNIT_TEXT_FILL_FORE_SCHEMECOLOR_INDEX" val="13"/>
  <p:tag name="KSO_WM_UNIT_TEXT_FILL_TYPE" val="1"/>
  <p:tag name="REFSHAPE" val="1129096100"/>
  <p:tag name="KSO_WM_UNIT_DIAGRAM_SCHEMECOLOR_ID" val="1"/>
  <p:tag name="KSO_WM_UNIT_USESOURCEFORMAT_APPLY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i*1_1"/>
  <p:tag name="KSO_WM_TEMPLATE_CATEGORY" val="diagram"/>
  <p:tag name="KSO_WM_TEMPLATE_INDEX" val="20190567"/>
  <p:tag name="KSO_WM_UNIT_LAYERLEVEL" val="1_1"/>
  <p:tag name="KSO_WM_TAG_VERSION" val="1.0"/>
  <p:tag name="KSO_WM_BEAUTIFY_FLAG" val="#wm#"/>
  <p:tag name="KSO_WM_DIAGRAM_GROUP_CODE" val="q1-1"/>
  <p:tag name="KSO_WM_UNIT_TYPE" val="q_i"/>
  <p:tag name="KSO_WM_UNIT_INDEX" val="1_1"/>
  <p:tag name="KSO_WM_UNIT_LINE_FORE_SCHEMECOLOR_INDEX" val="14"/>
  <p:tag name="KSO_WM_UNIT_LINE_FILL_TYPE" val="2"/>
  <p:tag name="REFSHAPE" val="1129096508"/>
  <p:tag name="KSO_WM_UNIT_DIAGRAM_SCHEMECOLOR_ID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f*1_5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57"/>
  <p:tag name="KSO_WM_DIAGRAM_GROUP_CODE" val="q1-1"/>
  <p:tag name="KSO_WM_UNIT_TYPE" val="q_h_f"/>
  <p:tag name="KSO_WM_UNIT_INDEX" val="1_5_1"/>
  <p:tag name="KSO_WM_UNIT_TEXT_FILL_FORE_SCHEMECOLOR_INDEX" val="13"/>
  <p:tag name="KSO_WM_UNIT_TEXT_FILL_TYPE" val="1"/>
  <p:tag name="REFSHAPE" val="1129096372"/>
  <p:tag name="KSO_WM_UNIT_DIAGRAM_SCHEMECOLOR_ID" val="1"/>
  <p:tag name="KSO_WM_UNIT_USESOURCEFORMAT_APPLY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a*1_5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12"/>
  <p:tag name="KSO_WM_DIAGRAM_GROUP_CODE" val="q1-1"/>
  <p:tag name="KSO_WM_UNIT_TYPE" val="q_h_a"/>
  <p:tag name="KSO_WM_UNIT_INDEX" val="1_5_1"/>
  <p:tag name="KSO_WM_UNIT_TEXT_FILL_FORE_SCHEMECOLOR_INDEX" val="13"/>
  <p:tag name="KSO_WM_UNIT_TEXT_FILL_TYPE" val="1"/>
  <p:tag name="REFSHAPE" val="1129099772"/>
  <p:tag name="KSO_WM_UNIT_DIAGRAM_SCHEMECOLOR_ID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i*1_2"/>
  <p:tag name="KSO_WM_TEMPLATE_CATEGORY" val="diagram"/>
  <p:tag name="KSO_WM_TEMPLATE_INDEX" val="20190567"/>
  <p:tag name="KSO_WM_UNIT_LAYERLEVEL" val="1_1"/>
  <p:tag name="KSO_WM_TAG_VERSION" val="1.0"/>
  <p:tag name="KSO_WM_BEAUTIFY_FLAG" val="#wm#"/>
  <p:tag name="KSO_WM_DIAGRAM_GROUP_CODE" val="q1-1"/>
  <p:tag name="KSO_WM_UNIT_TYPE" val="q_i"/>
  <p:tag name="KSO_WM_UNIT_INDEX" val="1_2"/>
  <p:tag name="KSO_WM_UNIT_LINE_FORE_SCHEMECOLOR_INDEX" val="14"/>
  <p:tag name="KSO_WM_UNIT_LINE_FILL_TYPE" val="2"/>
  <p:tag name="REFSHAPE" val="1129099636"/>
  <p:tag name="KSO_WM_UNIT_DIAGRAM_SCHEMECOLOR_ID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f*1_3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57"/>
  <p:tag name="KSO_WM_DIAGRAM_GROUP_CODE" val="q1-1"/>
  <p:tag name="KSO_WM_UNIT_TYPE" val="q_h_f"/>
  <p:tag name="KSO_WM_UNIT_INDEX" val="1_3_1"/>
  <p:tag name="KSO_WM_UNIT_TEXT_FILL_FORE_SCHEMECOLOR_INDEX" val="13"/>
  <p:tag name="KSO_WM_UNIT_TEXT_FILL_TYPE" val="1"/>
  <p:tag name="REFSHAPE" val="1129098956"/>
  <p:tag name="KSO_WM_UNIT_DIAGRAM_SCHEMECOLOR_ID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i*1_1_2_1"/>
  <p:tag name="KSO_WM_UNIT_LAYERLEVEL" val="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a*1_3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12"/>
  <p:tag name="KSO_WM_DIAGRAM_GROUP_CODE" val="q1-1"/>
  <p:tag name="KSO_WM_UNIT_TYPE" val="q_h_a"/>
  <p:tag name="KSO_WM_UNIT_INDEX" val="1_3_1"/>
  <p:tag name="KSO_WM_UNIT_TEXT_FILL_FORE_SCHEMECOLOR_INDEX" val="13"/>
  <p:tag name="KSO_WM_UNIT_TEXT_FILL_TYPE" val="1"/>
  <p:tag name="REFSHAPE" val="1129099364"/>
  <p:tag name="KSO_WM_UNIT_DIAGRAM_SCHEMECOLOR_ID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f*1_2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57"/>
  <p:tag name="KSO_WM_DIAGRAM_GROUP_CODE" val="q1-1"/>
  <p:tag name="KSO_WM_UNIT_TYPE" val="q_h_f"/>
  <p:tag name="KSO_WM_UNIT_INDEX" val="1_2_1"/>
  <p:tag name="KSO_WM_UNIT_TEXT_FILL_FORE_SCHEMECOLOR_INDEX" val="13"/>
  <p:tag name="KSO_WM_UNIT_TEXT_FILL_TYPE" val="1"/>
  <p:tag name="REFSHAPE" val="1129099092"/>
  <p:tag name="KSO_WM_UNIT_DIAGRAM_SCHEMECOLOR_ID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a*1_2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12"/>
  <p:tag name="KSO_WM_DIAGRAM_GROUP_CODE" val="q1-1"/>
  <p:tag name="KSO_WM_UNIT_TYPE" val="q_h_a"/>
  <p:tag name="KSO_WM_UNIT_INDEX" val="1_2_1"/>
  <p:tag name="KSO_WM_UNIT_TEXT_FILL_FORE_SCHEMECOLOR_INDEX" val="13"/>
  <p:tag name="KSO_WM_UNIT_TEXT_FILL_TYPE" val="1"/>
  <p:tag name="REFSHAPE" val="1129098412"/>
  <p:tag name="KSO_WM_UNIT_DIAGRAM_SCHEMECOLOR_ID" val="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i*1_3"/>
  <p:tag name="KSO_WM_TEMPLATE_CATEGORY" val="diagram"/>
  <p:tag name="KSO_WM_TEMPLATE_INDEX" val="20190567"/>
  <p:tag name="KSO_WM_UNIT_LAYERLEVEL" val="1_1"/>
  <p:tag name="KSO_WM_TAG_VERSION" val="1.0"/>
  <p:tag name="KSO_WM_BEAUTIFY_FLAG" val="#wm#"/>
  <p:tag name="KSO_WM_DIAGRAM_GROUP_CODE" val="q1-1"/>
  <p:tag name="KSO_WM_UNIT_TYPE" val="q_i"/>
  <p:tag name="KSO_WM_UNIT_INDEX" val="1_3"/>
  <p:tag name="KSO_WM_UNIT_LINE_FORE_SCHEMECOLOR_INDEX" val="14"/>
  <p:tag name="KSO_WM_UNIT_LINE_FILL_TYPE" val="2"/>
  <p:tag name="REFSHAPE" val="1129102492"/>
  <p:tag name="KSO_WM_UNIT_DIAGRAM_SCHEMECOLOR_ID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f*1_4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57"/>
  <p:tag name="KSO_WM_DIAGRAM_GROUP_CODE" val="q1-1"/>
  <p:tag name="KSO_WM_UNIT_TYPE" val="q_h_f"/>
  <p:tag name="KSO_WM_UNIT_INDEX" val="1_4_1"/>
  <p:tag name="KSO_WM_UNIT_TEXT_FILL_FORE_SCHEMECOLOR_INDEX" val="13"/>
  <p:tag name="KSO_WM_UNIT_TEXT_FILL_TYPE" val="1"/>
  <p:tag name="REFSHAPE" val="1129101268"/>
  <p:tag name="KSO_WM_UNIT_DIAGRAM_SCHEMECOLOR_ID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h_a*1_4_1"/>
  <p:tag name="KSO_WM_TEMPLATE_CATEGORY" val="diagram"/>
  <p:tag name="KSO_WM_TEMPLATE_INDEX" val="2019056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12"/>
  <p:tag name="KSO_WM_DIAGRAM_GROUP_CODE" val="q1-1"/>
  <p:tag name="KSO_WM_UNIT_TYPE" val="q_h_a"/>
  <p:tag name="KSO_WM_UNIT_INDEX" val="1_4_1"/>
  <p:tag name="KSO_WM_UNIT_TEXT_FILL_FORE_SCHEMECOLOR_INDEX" val="13"/>
  <p:tag name="KSO_WM_UNIT_TEXT_FILL_TYPE" val="1"/>
  <p:tag name="REFSHAPE" val="1129100724"/>
  <p:tag name="KSO_WM_UNIT_DIAGRAM_SCHEMECOLOR_ID" val="1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0567_4*q_i*1_4"/>
  <p:tag name="KSO_WM_TEMPLATE_CATEGORY" val="diagram"/>
  <p:tag name="KSO_WM_TEMPLATE_INDEX" val="20190567"/>
  <p:tag name="KSO_WM_UNIT_LAYERLEVEL" val="1_1"/>
  <p:tag name="KSO_WM_TAG_VERSION" val="1.0"/>
  <p:tag name="KSO_WM_BEAUTIFY_FLAG" val="#wm#"/>
  <p:tag name="KSO_WM_DIAGRAM_GROUP_CODE" val="q1-1"/>
  <p:tag name="KSO_WM_UNIT_TYPE" val="q_i"/>
  <p:tag name="KSO_WM_UNIT_INDEX" val="1_4"/>
  <p:tag name="KSO_WM_UNIT_LINE_FORE_SCHEMECOLOR_INDEX" val="14"/>
  <p:tag name="KSO_WM_UNIT_LINE_FILL_TYPE" val="2"/>
  <p:tag name="REFSHAPE" val="1129101404"/>
  <p:tag name="KSO_WM_UNIT_DIAGRAM_SCHEMECOLOR_ID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5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5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h_i*1_1_2_1_1"/>
  <p:tag name="KSO_WM_UNIT_LAYERLEVEL" val="1_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6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6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h_i*1_1_2_2_1"/>
  <p:tag name="KSO_WM_UNIT_LAYERLEVEL" val="1_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7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7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h_h_i*1_1_2_2_1_1"/>
  <p:tag name="KSO_WM_UNIT_LAYERLEVEL" val="1_1_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h_i"/>
  <p:tag name="KSO_WM_UNIT_INDEX" val="1_1_2_2_1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8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8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h_h_i*1_1_2_1_1_1"/>
  <p:tag name="KSO_WM_UNIT_LAYERLEVEL" val="1_1_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h_i"/>
  <p:tag name="KSO_WM_UNIT_INDEX" val="1_1_2_1_1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9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9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h_h_i*1_1_1_2_1_1"/>
  <p:tag name="KSO_WM_UNIT_LAYERLEVEL" val="1_1_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h_i"/>
  <p:tag name="KSO_WM_UNIT_INDEX" val="1_1_1_2_1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10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10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h_h_i*1_1_1_1_1_1"/>
  <p:tag name="KSO_WM_UNIT_LAYERLEVEL" val="1_1_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h_i"/>
  <p:tag name="KSO_WM_UNIT_INDEX" val="1_1_1_1_1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f*1_1_1"/>
  <p:tag name="KSO_WM_TEMPLATE_CATEGORY" val="diagram"/>
  <p:tag name="KSO_WM_TEMPLATE_INDEX" val="20164522"/>
  <p:tag name="KSO_WM_UNIT_LAYERLEVEL" val="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f"/>
  <p:tag name="KSO_WM_UNIT_INDEX" val="1_1_1"/>
  <p:tag name="KSO_WM_UNIT_TEXT_FILL_FORE_SCHEMECOLOR_INDEX" val="14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f*1_1_1_1"/>
  <p:tag name="KSO_WM_TEMPLATE_CATEGORY" val="diagram"/>
  <p:tag name="KSO_WM_TEMPLATE_INDEX" val="20164522"/>
  <p:tag name="KSO_WM_UNIT_LAYERLEVEL" val="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f"/>
  <p:tag name="KSO_WM_UNIT_INDEX" val="1_1_1_1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PA" val="v5.1.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f*1_1_2_1"/>
  <p:tag name="KSO_WM_TEMPLATE_CATEGORY" val="diagram"/>
  <p:tag name="KSO_WM_TEMPLATE_INDEX" val="20164522"/>
  <p:tag name="KSO_WM_UNIT_LAYERLEVEL" val="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f"/>
  <p:tag name="KSO_WM_UNIT_INDEX" val="1_1_2_1"/>
  <p:tag name="KSO_WM_UNIT_TEXT_FILL_FORE_SCHEMECOLOR_INDEX" val="14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h_f*1_1_1_1_1"/>
  <p:tag name="KSO_WM_TEMPLATE_CATEGORY" val="diagram"/>
  <p:tag name="KSO_WM_TEMPLATE_INDEX" val="20164522"/>
  <p:tag name="KSO_WM_UNIT_LAYERLEVEL" val="1_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h_f"/>
  <p:tag name="KSO_WM_UNIT_INDEX" val="1_1_1_1_1"/>
  <p:tag name="KSO_WM_UNIT_TEXT_FILL_FORE_SCHEMECOLOR_INDEX" val="14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h_f*1_1_1_2_1"/>
  <p:tag name="KSO_WM_TEMPLATE_CATEGORY" val="diagram"/>
  <p:tag name="KSO_WM_TEMPLATE_INDEX" val="20164522"/>
  <p:tag name="KSO_WM_UNIT_LAYERLEVEL" val="1_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h_f"/>
  <p:tag name="KSO_WM_UNIT_INDEX" val="1_1_1_2_1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h_f*1_1_2_1_1"/>
  <p:tag name="KSO_WM_TEMPLATE_CATEGORY" val="diagram"/>
  <p:tag name="KSO_WM_TEMPLATE_INDEX" val="20164522"/>
  <p:tag name="KSO_WM_UNIT_LAYERLEVEL" val="1_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h_f"/>
  <p:tag name="KSO_WM_UNIT_INDEX" val="1_1_2_1_1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h_f*1_1_2_2_1"/>
  <p:tag name="KSO_WM_TEMPLATE_CATEGORY" val="diagram"/>
  <p:tag name="KSO_WM_TEMPLATE_INDEX" val="20164522"/>
  <p:tag name="KSO_WM_UNIT_LAYERLEVEL" val="1_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h_f"/>
  <p:tag name="KSO_WM_UNIT_INDEX" val="1_1_2_2_1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h_h_f*1_1_1_1_1_1"/>
  <p:tag name="KSO_WM_TEMPLATE_CATEGORY" val="diagram"/>
  <p:tag name="KSO_WM_TEMPLATE_INDEX" val="20164522"/>
  <p:tag name="KSO_WM_UNIT_LAYERLEVEL" val="1_1_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h_h_f"/>
  <p:tag name="KSO_WM_UNIT_INDEX" val="1_1_1_1_1_1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h_h_f*1_1_1_2_1_1"/>
  <p:tag name="KSO_WM_TEMPLATE_CATEGORY" val="diagram"/>
  <p:tag name="KSO_WM_TEMPLATE_INDEX" val="20164522"/>
  <p:tag name="KSO_WM_UNIT_LAYERLEVEL" val="1_1_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h_h_f"/>
  <p:tag name="KSO_WM_UNIT_INDEX" val="1_1_1_2_1_1"/>
  <p:tag name="KSO_WM_UNIT_TEXT_FILL_FORE_SCHEMECOLOR_INDEX" val="14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h_h_f*1_1_2_1_1_1"/>
  <p:tag name="KSO_WM_TEMPLATE_CATEGORY" val="diagram"/>
  <p:tag name="KSO_WM_TEMPLATE_INDEX" val="20164522"/>
  <p:tag name="KSO_WM_UNIT_LAYERLEVEL" val="1_1_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h_h_f"/>
  <p:tag name="KSO_WM_UNIT_INDEX" val="1_1_2_1_1_1"/>
  <p:tag name="KSO_WM_UNIT_TEXT_FILL_FORE_SCHEMECOLOR_INDEX" val="14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64522_6*p_h_h_h_h_f*1_1_2_2_1_1"/>
  <p:tag name="KSO_WM_TEMPLATE_CATEGORY" val="diagram"/>
  <p:tag name="KSO_WM_TEMPLATE_INDEX" val="20164522"/>
  <p:tag name="KSO_WM_UNIT_LAYERLEVEL" val="1_1_1_1_1_1"/>
  <p:tag name="KSO_WM_TAG_VERSION" val="1.0"/>
  <p:tag name="KSO_WM_BEAUTIFY_FLAG" val="#wm#"/>
  <p:tag name="KSO_WM_UNIT_PRESET_TEXT" val="添加文本"/>
  <p:tag name="KSO_WM_UNIT_NOCLEAR" val="0"/>
  <p:tag name="KSO_WM_UNIT_VALUE" val="12"/>
  <p:tag name="KSO_WM_DIAGRAM_GROUP_CODE" val="p1-1"/>
  <p:tag name="KSO_WM_UNIT_TYPE" val="p_h_h_h_h_f"/>
  <p:tag name="KSO_WM_UNIT_INDEX" val="1_1_2_2_1_1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KSO_WM_UNIT_ID" val="diagram20171241_5*l_h_i*1_1_1"/>
  <p:tag name="KSO_WM_UNIT_LAYERLEVEL" val="1_1_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PA" val="v5.1.1"/>
</p:tagLst>
</file>

<file path=ppt/tags/tag40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KSO_WM_UNIT_ID" val="diagram20171241_5*l_h_i*1_2_1"/>
  <p:tag name="KSO_WM_UNIT_LAYERLEVEL" val="1_1_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1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KSO_WM_UNIT_ID" val="diagram20171241_5*l_h_i*1_3_1"/>
  <p:tag name="KSO_WM_UNIT_LAYERLEVEL" val="1_1_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KSO_WM_UNIT_ID" val="diagram20171241_5*l_h_i*1_4_1"/>
  <p:tag name="KSO_WM_UNIT_LAYERLEVEL" val="1_1_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KSO_WM_UNIT_ID" val="diagram20171241_5*l_h_i*1_5_1"/>
  <p:tag name="KSO_WM_UNIT_LAYERLEVEL" val="1_1_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4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KSO_WM_UNIT_ID" val="diagram20171241_5*l_h_i*1_6_1"/>
  <p:tag name="KSO_WM_UNIT_LAYERLEVEL" val="1_1_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5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MH" val="20150921115827"/>
  <p:tag name="MH_LIBRARY" val="GRAPHIC"/>
  <p:tag name="MH_TYPE" val="Text"/>
  <p:tag name="MH_ORDER" val="1"/>
  <p:tag name="KSO_WM_UNIT_LAYERLEVEL" val="1_1_1"/>
  <p:tag name="KSO_WM_UNIT_HIGHLIGHT" val="0"/>
  <p:tag name="KSO_WM_UNIT_COMPATIBLE" val="0"/>
  <p:tag name="KSO_WM_UNIT_ID" val="diagram20171241_5*l_h_f*1_6_1"/>
  <p:tag name="KSO_WM_UNIT_DIAGRAM_ISNUMVISUAL" val="0"/>
  <p:tag name="KSO_WM_UNIT_DIAGRAM_ISREFERUNIT" val="0"/>
  <p:tag name="KSO_WM_UNIT_NOCLEAR" val="0"/>
  <p:tag name="KSO_WM_UNIT_VALUE" val="45"/>
  <p:tag name="KSO_WM_DIAGRAM_GROUP_CODE" val="l1-1"/>
  <p:tag name="KSO_WM_UNIT_TYPE" val="l_h_f"/>
  <p:tag name="KSO_WM_UNIT_INDEX" val="1_6_1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46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MH" val="20150921115827"/>
  <p:tag name="MH_LIBRARY" val="GRAPHIC"/>
  <p:tag name="MH_TYPE" val="Text"/>
  <p:tag name="MH_ORDER" val="1"/>
  <p:tag name="KSO_WM_UNIT_LAYERLEVEL" val="1_1_1"/>
  <p:tag name="KSO_WM_UNIT_HIGHLIGHT" val="0"/>
  <p:tag name="KSO_WM_UNIT_COMPATIBLE" val="0"/>
  <p:tag name="KSO_WM_UNIT_ID" val="diagram20171241_5*l_h_f*1_5_1"/>
  <p:tag name="KSO_WM_UNIT_DIAGRAM_ISNUMVISUAL" val="0"/>
  <p:tag name="KSO_WM_UNIT_DIAGRAM_ISREFERUNIT" val="0"/>
  <p:tag name="KSO_WM_UNIT_NOCLEAR" val="0"/>
  <p:tag name="KSO_WM_UNIT_VALUE" val="45"/>
  <p:tag name="KSO_WM_DIAGRAM_GROUP_CODE" val="l1-1"/>
  <p:tag name="KSO_WM_UNIT_TYPE" val="l_h_f"/>
  <p:tag name="KSO_WM_UNIT_INDEX" val="1_5_1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47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MH" val="20150921115827"/>
  <p:tag name="MH_LIBRARY" val="GRAPHIC"/>
  <p:tag name="MH_TYPE" val="Text"/>
  <p:tag name="MH_ORDER" val="1"/>
  <p:tag name="KSO_WM_UNIT_LAYERLEVEL" val="1_1_1"/>
  <p:tag name="KSO_WM_UNIT_HIGHLIGHT" val="0"/>
  <p:tag name="KSO_WM_UNIT_COMPATIBLE" val="0"/>
  <p:tag name="KSO_WM_UNIT_ID" val="diagram20171241_5*l_h_f*1_4_1"/>
  <p:tag name="KSO_WM_UNIT_DIAGRAM_ISNUMVISUAL" val="0"/>
  <p:tag name="KSO_WM_UNIT_DIAGRAM_ISREFERUNIT" val="0"/>
  <p:tag name="KSO_WM_UNIT_NOCLEAR" val="0"/>
  <p:tag name="KSO_WM_UNIT_VALUE" val="45"/>
  <p:tag name="KSO_WM_DIAGRAM_GROUP_CODE" val="l1-1"/>
  <p:tag name="KSO_WM_UNIT_TYPE" val="l_h_f"/>
  <p:tag name="KSO_WM_UNIT_INDEX" val="1_4_1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48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MH" val="20150921115827"/>
  <p:tag name="MH_LIBRARY" val="GRAPHIC"/>
  <p:tag name="MH_TYPE" val="Text"/>
  <p:tag name="MH_ORDER" val="1"/>
  <p:tag name="KSO_WM_UNIT_LAYERLEVEL" val="1_1_1"/>
  <p:tag name="KSO_WM_UNIT_HIGHLIGHT" val="0"/>
  <p:tag name="KSO_WM_UNIT_COMPATIBLE" val="0"/>
  <p:tag name="KSO_WM_UNIT_ID" val="diagram20171241_5*l_h_f*1_3_1"/>
  <p:tag name="KSO_WM_UNIT_DIAGRAM_ISNUMVISUAL" val="0"/>
  <p:tag name="KSO_WM_UNIT_DIAGRAM_ISREFERUNIT" val="0"/>
  <p:tag name="KSO_WM_UNIT_NOCLEAR" val="0"/>
  <p:tag name="KSO_WM_UNIT_VALUE" val="45"/>
  <p:tag name="KSO_WM_DIAGRAM_GROUP_CODE" val="l1-1"/>
  <p:tag name="KSO_WM_UNIT_TYPE" val="l_h_f"/>
  <p:tag name="KSO_WM_UNIT_INDEX" val="1_3_1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49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MH" val="20150921115827"/>
  <p:tag name="MH_LIBRARY" val="GRAPHIC"/>
  <p:tag name="MH_TYPE" val="Text"/>
  <p:tag name="MH_ORDER" val="1"/>
  <p:tag name="KSO_WM_UNIT_LAYERLEVEL" val="1_1_1"/>
  <p:tag name="KSO_WM_UNIT_HIGHLIGHT" val="0"/>
  <p:tag name="KSO_WM_UNIT_COMPATIBLE" val="0"/>
  <p:tag name="KSO_WM_UNIT_ID" val="diagram20171241_5*l_h_f*1_2_1"/>
  <p:tag name="KSO_WM_UNIT_DIAGRAM_ISNUMVISUAL" val="0"/>
  <p:tag name="KSO_WM_UNIT_DIAGRAM_ISREFERUNIT" val="0"/>
  <p:tag name="KSO_WM_UNIT_NOCLEAR" val="0"/>
  <p:tag name="KSO_WM_UNIT_VALUE" val="45"/>
  <p:tag name="KSO_WM_DIAGRAM_GROUP_CODE" val="l1-1"/>
  <p:tag name="KSO_WM_UNIT_TYPE" val="l_h_f"/>
  <p:tag name="KSO_WM_UNIT_INDEX" val="1_2_1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PA" val="v5.1.1"/>
</p:tagLst>
</file>

<file path=ppt/tags/tag50.xml><?xml version="1.0" encoding="utf-8"?>
<p:tagLst xmlns:p="http://schemas.openxmlformats.org/presentationml/2006/main">
  <p:tag name="KSO_WM_TEMPLATE_CATEGORY" val="diagram"/>
  <p:tag name="KSO_WM_TEMPLATE_INDEX" val="20171241"/>
  <p:tag name="KSO_WM_TAG_VERSION" val="1.0"/>
  <p:tag name="KSO_WM_BEAUTIFY_FLAG" val="#wm#"/>
  <p:tag name="MH" val="20150921115827"/>
  <p:tag name="MH_LIBRARY" val="GRAPHIC"/>
  <p:tag name="MH_TYPE" val="Text"/>
  <p:tag name="MH_ORDER" val="1"/>
  <p:tag name="KSO_WM_UNIT_LAYERLEVEL" val="1_1_1"/>
  <p:tag name="KSO_WM_UNIT_HIGHLIGHT" val="0"/>
  <p:tag name="KSO_WM_UNIT_COMPATIBLE" val="0"/>
  <p:tag name="KSO_WM_UNIT_ID" val="diagram20171241_5*l_h_f*1_1_1"/>
  <p:tag name="KSO_WM_UNIT_DIAGRAM_ISNUMVISUAL" val="0"/>
  <p:tag name="KSO_WM_UNIT_DIAGRAM_ISREFERUNIT" val="0"/>
  <p:tag name="KSO_WM_UNIT_NOCLEAR" val="0"/>
  <p:tag name="KSO_WM_UNIT_VALUE" val="45"/>
  <p:tag name="KSO_WM_DIAGRAM_GROUP_CODE" val="l1-1"/>
  <p:tag name="KSO_WM_UNIT_TYPE" val="l_h_f"/>
  <p:tag name="KSO_WM_UNIT_INDEX" val="1_1_1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4580_5*m_i*1_1"/>
  <p:tag name="KSO_WM_TEMPLATE_CATEGORY" val="diagram"/>
  <p:tag name="KSO_WM_TEMPLATE_INDEX" val="20194580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4580_5*m_h_i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4580_5*m_h_i*1_1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4580_5*m_h_i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4580_5*m_h_i*1_3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194580_5*m_h_i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94580_5*m_h_i*1_5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4580_5*m_h_i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4580_5*m_h_i*1_2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PA" val="v5.1.1"/>
</p:tagLst>
</file>

<file path=ppt/tags/tag60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4580_5*m_h_f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4580_5*m_h_a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4580_5*m_h_i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4580_5*m_h_i*1_4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4580_5*m_h_f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94580_5*m_h_a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194580_5*m_h_i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194580_5*m_h_i*1_6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194580_5*m_h_f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194580_5*m_h_a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i*1_1_1"/>
  <p:tag name="KSO_WM_UNIT_LAYERLEVEL" val="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i"/>
  <p:tag name="KSO_WM_UNIT_INDEX" val="1_1_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4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1"/>
  <p:tag name="KSO_WM_UNIT_FILL_FORE_SCHEMECOLOR_INDEX" val="13"/>
  <p:tag name="KSO_WM_UNIT_FILL_TYPE" val="1"/>
  <p:tag name="KSO_WM_UNIT_LINE_FORE_SCHEMECOLOR_INDEX" val="5"/>
  <p:tag name="KSO_WM_UNIT_LINE_FILL_TYPE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2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1"/>
  <p:tag name="KSO_WM_UNIT_FILL_FORE_SCHEMECOLOR_INDEX" val="13"/>
  <p:tag name="KSO_WM_UNIT_FILL_TYPE" val="1"/>
  <p:tag name="KSO_WM_UNIT_LINE_FORE_SCHEMECOLOR_INDEX" val="5"/>
  <p:tag name="KSO_WM_UNIT_LINE_FILL_TYPE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1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FILL_FORE_SCHEMECOLOR_INDEX" val="13"/>
  <p:tag name="KSO_WM_UNIT_FILL_TYPE" val="1"/>
  <p:tag name="KSO_WM_UNIT_LINE_FORE_SCHEMECOLOR_INDEX" val="5"/>
  <p:tag name="KSO_WM_UNIT_LINE_FILL_TYPE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3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1"/>
  <p:tag name="KSO_WM_UNIT_FILL_FORE_SCHEMECOLOR_INDEX" val="13"/>
  <p:tag name="KSO_WM_UNIT_FILL_TYPE" val="1"/>
  <p:tag name="KSO_WM_UNIT_LINE_FORE_SCHEMECOLOR_INDEX" val="5"/>
  <p:tag name="KSO_WM_UNIT_LINE_FILL_TYPE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1_2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2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2_2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2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3_2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2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5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5_1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a*1_1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VALUE" val="6"/>
  <p:tag name="KSO_WM_DIAGRAM_GROUP_CODE" val="m1-1"/>
  <p:tag name="KSO_WM_UNIT_TYPE" val="m_h_a"/>
  <p:tag name="KSO_WM_UNIT_INDEX" val="1_1_1"/>
  <p:tag name="KSO_WM_UNIT_PRESET_TEXT" val="添加标题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1_3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3"/>
  <p:tag name="KSO_WM_UNIT_LINE_FORE_SCHEMECOLOR_INDEX" val="5"/>
  <p:tag name="KSO_WM_UNIT_LINE_FILL_TYPE" val="2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i*1_1"/>
  <p:tag name="KSO_WM_UNIT_LAYERLEVEL" val="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a*1_2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VALUE" val="6"/>
  <p:tag name="KSO_WM_DIAGRAM_GROUP_CODE" val="m1-1"/>
  <p:tag name="KSO_WM_UNIT_TYPE" val="m_h_a"/>
  <p:tag name="KSO_WM_UNIT_INDEX" val="1_2_1"/>
  <p:tag name="KSO_WM_UNIT_PRESET_TEXT" val="添加标题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2_3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3"/>
  <p:tag name="KSO_WM_UNIT_LINE_FORE_SCHEMECOLOR_INDEX" val="5"/>
  <p:tag name="KSO_WM_UNIT_LINE_FILL_TYPE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a*1_3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VALUE" val="6"/>
  <p:tag name="KSO_WM_DIAGRAM_GROUP_CODE" val="m1-1"/>
  <p:tag name="KSO_WM_UNIT_TYPE" val="m_h_a"/>
  <p:tag name="KSO_WM_UNIT_INDEX" val="1_3_1"/>
  <p:tag name="KSO_WM_UNIT_PRESET_TEXT" val="添加标题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3_3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3"/>
  <p:tag name="KSO_WM_UNIT_LINE_FORE_SCHEMECOLOR_INDEX" val="5"/>
  <p:tag name="KSO_WM_UNIT_LINE_FILL_TYPE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f*1_5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5_1"/>
  <p:tag name="KSO_WM_UNIT_PRESET_TEXT" val="单击此处添加文本具体内容，简明扼要的阐述您的观点。"/>
  <p:tag name="KSO_WM_UNIT_VALUE" val="35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4_2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a*1_4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VALUE" val="6"/>
  <p:tag name="KSO_WM_DIAGRAM_GROUP_CODE" val="m1-1"/>
  <p:tag name="KSO_WM_UNIT_TYPE" val="m_h_a"/>
  <p:tag name="KSO_WM_UNIT_INDEX" val="1_4_1"/>
  <p:tag name="KSO_WM_UNIT_PRESET_TEXT" val="添加标题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i*1_4_3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3"/>
  <p:tag name="KSO_WM_UNIT_LINE_FORE_SCHEMECOLOR_INDEX" val="5"/>
  <p:tag name="KSO_WM_UNIT_LINE_FILL_TYPE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f*1_1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1_1"/>
  <p:tag name="KSO_WM_UNIT_PRESET_TEXT" val="单击此处添加文本具体内容，简明扼要的阐述您的观点。"/>
  <p:tag name="KSO_WM_UNIT_VALUE" val="63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f*1_2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2_1"/>
  <p:tag name="KSO_WM_UNIT_PRESET_TEXT" val="单击此处添加文本具体内容，简明扼要的阐述您的观点。"/>
  <p:tag name="KSO_WM_UNIT_VALUE" val="63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4522"/>
  <p:tag name="KSO_WM_UNIT_ID" val="diagram20164522_6*p_h_h_i*1_1_1_1"/>
  <p:tag name="KSO_WM_UNIT_LAYERLEVEL" val="1_1_1_1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f*1_3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3_1"/>
  <p:tag name="KSO_WM_UNIT_PRESET_TEXT" val="单击此处添加文本具体内容，简明扼要的阐述您的观点。"/>
  <p:tag name="KSO_WM_UNIT_VALUE" val="63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67_3*m_h_f*1_4_1"/>
  <p:tag name="KSO_WM_TEMPLATE_CATEGORY" val="diagram"/>
  <p:tag name="KSO_WM_TEMPLATE_INDEX" val="20201467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4_1"/>
  <p:tag name="KSO_WM_UNIT_PRESET_TEXT" val="单击此处添加文本具体内容，简明扼要的阐述您的观点。"/>
  <p:tag name="KSO_WM_UNIT_VALUE" val="63"/>
</p:tagLst>
</file>

<file path=ppt/tags/tag9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e"/>
  <p:tag name="KSO_WM_UNIT_TYPE" val="l_h_i"/>
  <p:tag name="KSO_WM_UNIT_INDEX" val="1_2_1"/>
  <p:tag name="KSO_WM_UNIT_ID" val="diagram20198898_1*l_h_i*1_2_1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9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e"/>
  <p:tag name="KSO_WM_UNIT_TYPE" val="l_h_i"/>
  <p:tag name="KSO_WM_UNIT_INDEX" val="1_3_1"/>
  <p:tag name="KSO_WM_UNIT_ID" val="diagram20198898_1*l_h_i*1_3_1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9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e"/>
  <p:tag name="KSO_WM_UNIT_TYPE" val="l_h_i"/>
  <p:tag name="KSO_WM_UNIT_INDEX" val="1_4_1"/>
  <p:tag name="KSO_WM_UNIT_ID" val="diagram20198898_1*l_h_i*1_4_1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9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9"/>
  <p:tag name="KSO_WM_UNIT_ID" val="diagram20198898_1*l_h_i*1_1_9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LINE_FORE_SCHEMECOLOR_INDEX" val="9"/>
  <p:tag name="KSO_WM_UNIT_LINE_FILL_TYPE" val="2"/>
</p:tagLst>
</file>

<file path=ppt/tags/tag9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8"/>
  <p:tag name="KSO_WM_UNIT_ID" val="diagram20198898_1*l_h_i*1_1_8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9"/>
  <p:tag name="KSO_WM_UNIT_LINE_FILL_TYPE" val="2"/>
</p:tagLst>
</file>

<file path=ppt/tags/tag9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6"/>
  <p:tag name="KSO_WM_UNIT_ID" val="diagram20198898_1*l_h_i*1_1_6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9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198898_1*l_h_i*1_1_5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9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198898_1*l_h_i*1_1_4"/>
  <p:tag name="KSO_WM_TEMPLATE_CATEGORY" val="diagram"/>
  <p:tag name="KSO_WM_TEMPLATE_INDEX" val="20198898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heme/theme1.xml><?xml version="1.0" encoding="utf-8"?>
<a:theme xmlns:a="http://schemas.openxmlformats.org/drawingml/2006/main" name="Office 主题​​">
  <a:themeElements>
    <a:clrScheme name="自定义 8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5371"/>
      </a:accent1>
      <a:accent2>
        <a:srgbClr val="E1C49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5233</Words>
  <Application>WPS 演示</Application>
  <PresentationFormat>宽屏</PresentationFormat>
  <Paragraphs>546</Paragraphs>
  <Slides>32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71" baseType="lpstr">
      <vt:lpstr>Arial</vt:lpstr>
      <vt:lpstr>宋体</vt:lpstr>
      <vt:lpstr>Wingdings</vt:lpstr>
      <vt:lpstr>字魂35号-经典雅黑</vt:lpstr>
      <vt:lpstr>黑体</vt:lpstr>
      <vt:lpstr>思源黑体</vt:lpstr>
      <vt:lpstr>思源黑体 CN Heavy</vt:lpstr>
      <vt:lpstr>Source Han Sans SC</vt:lpstr>
      <vt:lpstr>Century Gothic</vt:lpstr>
      <vt:lpstr>思源黑体 CN Bold</vt:lpstr>
      <vt:lpstr>Yu Gothic UI</vt:lpstr>
      <vt:lpstr>Questrial</vt:lpstr>
      <vt:lpstr>Source Han Sans CN</vt:lpstr>
      <vt:lpstr>思源黑体 CN Normal</vt:lpstr>
      <vt:lpstr>FZHei-B01S</vt:lpstr>
      <vt:lpstr>Open Sans</vt:lpstr>
      <vt:lpstr>Source Sans Pro</vt:lpstr>
      <vt:lpstr>Open Sans Light</vt:lpstr>
      <vt:lpstr>Lato</vt:lpstr>
      <vt:lpstr>等线</vt:lpstr>
      <vt:lpstr>微软雅黑</vt:lpstr>
      <vt:lpstr>Arial Unicode MS</vt:lpstr>
      <vt:lpstr>等线 Light</vt:lpstr>
      <vt:lpstr>Calibri</vt:lpstr>
      <vt:lpstr>Segoe Print</vt:lpstr>
      <vt:lpstr>Yu Gothic UI Light</vt:lpstr>
      <vt:lpstr>Helvetica Neue Medium</vt:lpstr>
      <vt:lpstr>Roboto Bold</vt:lpstr>
      <vt:lpstr>Calibri</vt:lpstr>
      <vt:lpstr>Helvetica</vt:lpstr>
      <vt:lpstr>Lato</vt:lpstr>
      <vt:lpstr>Arial</vt:lpstr>
      <vt:lpstr>Quicksand Bold</vt:lpstr>
      <vt:lpstr>Quicksand Regular</vt:lpstr>
      <vt:lpstr>思源黑体 Medium</vt:lpstr>
      <vt:lpstr>思源黑体 CN Regular</vt:lpstr>
      <vt:lpstr>思源黑体 CN Bold</vt:lpstr>
      <vt:lpstr>Helvetica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Wavoy</dc:creator>
  <cp:lastModifiedBy>ASUS</cp:lastModifiedBy>
  <cp:revision>12</cp:revision>
  <dcterms:created xsi:type="dcterms:W3CDTF">2020-03-12T08:20:00Z</dcterms:created>
  <dcterms:modified xsi:type="dcterms:W3CDTF">2020-11-02T13:06:17Z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